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E6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5AF12-B74A-498F-9915-3748B2E1E4CA}" type="datetimeFigureOut">
              <a:rPr lang="en-US" smtClean="0"/>
              <a:pPr/>
              <a:t>02/23/2010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A598FA-6112-4ED8-984E-B16F77C827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A598FA-6112-4ED8-984E-B16F77C82737}"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3655F53-1C94-4D94-B935-FF22548B3087}"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55F53-1C94-4D94-B935-FF22548B30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55F53-1C94-4D94-B935-FF22548B30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55F53-1C94-4D94-B935-FF22548B30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3655F53-1C94-4D94-B935-FF22548B30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55F53-1C94-4D94-B935-FF22548B30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55F53-1C94-4D94-B935-FF22548B30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55F53-1C94-4D94-B935-FF22548B30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55F53-1C94-4D94-B935-FF22548B30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55F53-1C94-4D94-B935-FF22548B30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AB0EF65-8D58-462E-A847-BC81A83916AB}" type="datetimeFigureOut">
              <a:rPr lang="en-US" smtClean="0"/>
              <a:pPr/>
              <a:t>02/23/2010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55F53-1C94-4D94-B935-FF22548B30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AB0EF65-8D58-462E-A847-BC81A83916AB}" type="datetimeFigureOut">
              <a:rPr lang="en-US" smtClean="0"/>
              <a:pPr/>
              <a:t>02/23/2010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3655F53-1C94-4D94-B935-FF22548B308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www.wikianswers.com/Q/what%20_is_elastic_made_of.com" TargetMode="External"/><Relationship Id="rId4" Type="http://schemas.openxmlformats.org/officeDocument/2006/relationships/hyperlink" Target="http://www.kidcyber.com.au/topics/rubber.htm"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File:Wolfram_1.jpg" TargetMode="External"/><Relationship Id="rId3" Type="http://schemas.openxmlformats.org/officeDocument/2006/relationships/hyperlink" Target="http://www.wallos.com/ProductImages/kookyklickers/KookySet15_lg.jpg" TargetMode="External"/><Relationship Id="rId7" Type="http://schemas.openxmlformats.org/officeDocument/2006/relationships/hyperlink" Target="http://www.ehow.com/how-does_4968834_how-tungsten-carbide-made.html"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maps.google.ca/maps" TargetMode="External"/><Relationship Id="rId11" Type="http://schemas.openxmlformats.org/officeDocument/2006/relationships/image" Target="../media/image9.jpeg"/><Relationship Id="rId5" Type="http://schemas.openxmlformats.org/officeDocument/2006/relationships/hyperlink" Target="http://wikimapia.org/1704602/choghart-steel-mine-bafgh-yazd" TargetMode="External"/><Relationship Id="rId10" Type="http://schemas.openxmlformats.org/officeDocument/2006/relationships/image" Target="../media/image8.jpeg"/><Relationship Id="rId4" Type="http://schemas.openxmlformats.org/officeDocument/2006/relationships/hyperlink" Target="http://www.tradekey.com/" TargetMode="External"/><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hyperlink" Target="http://maps.google.ca/maps?hl=en&amp;tab=wl" TargetMode="External"/><Relationship Id="rId3" Type="http://schemas.openxmlformats.org/officeDocument/2006/relationships/image" Target="../media/image10.jpeg"/><Relationship Id="rId7" Type="http://schemas.openxmlformats.org/officeDocument/2006/relationships/hyperlink" Target="http://homerepair.about.com/od/termsor/g/Pigment.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whyzz.com/what-is-paint-made-of" TargetMode="External"/><Relationship Id="rId5" Type="http://schemas.openxmlformats.org/officeDocument/2006/relationships/hyperlink" Target="http://wiki.answers.com/Q/What_is_plastic_made_of" TargetMode="External"/><Relationship Id="rId10" Type="http://schemas.openxmlformats.org/officeDocument/2006/relationships/image" Target="../media/image11.jpeg"/><Relationship Id="rId4" Type="http://schemas.openxmlformats.org/officeDocument/2006/relationships/hyperlink" Target="http://www.novelguide.com/a/discover/cdsg_01/cdsg_01_00011.html" TargetMode="External"/><Relationship Id="rId9" Type="http://schemas.openxmlformats.org/officeDocument/2006/relationships/hyperlink" Target="http://www.toydirectory.com/monthly/toyshowimges/HGG-24678.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images2.layoutsparks.com/1/223666/green-fire-black-flames.gif"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www.rpgroup.caltech.edu/~natsirt/cytopetal2.bmp"/>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CA" dirty="0" smtClean="0"/>
              <a:t>Kooky </a:t>
            </a:r>
            <a:r>
              <a:rPr lang="en-CA" dirty="0" err="1" smtClean="0"/>
              <a:t>Klicker</a:t>
            </a:r>
            <a:r>
              <a:rPr lang="en-CA" dirty="0" smtClean="0"/>
              <a:t> Pens</a:t>
            </a:r>
            <a:br>
              <a:rPr lang="en-CA" dirty="0" smtClean="0"/>
            </a:br>
            <a:r>
              <a:rPr lang="en-CA" sz="1050" dirty="0" smtClean="0"/>
              <a:t>faire par courage international inc.</a:t>
            </a:r>
            <a:endParaRPr lang="en-US" dirty="0"/>
          </a:p>
        </p:txBody>
      </p:sp>
      <p:pic>
        <p:nvPicPr>
          <p:cNvPr id="1026" name="Picture 2" descr="\\dc-cec\Students$\2015\Adam.Helland\My Pictures\KookySet15_lg.jpg"/>
          <p:cNvPicPr>
            <a:picLocks noChangeAspect="1" noChangeArrowheads="1"/>
          </p:cNvPicPr>
          <p:nvPr/>
        </p:nvPicPr>
        <p:blipFill>
          <a:blip r:embed="rId3" cstate="print"/>
          <a:srcRect/>
          <a:stretch>
            <a:fillRect/>
          </a:stretch>
        </p:blipFill>
        <p:spPr bwMode="auto">
          <a:xfrm>
            <a:off x="2133600" y="533400"/>
            <a:ext cx="4540469" cy="4114800"/>
          </a:xfrm>
          <a:prstGeom prst="rect">
            <a:avLst/>
          </a:prstGeom>
          <a:noFill/>
        </p:spPr>
      </p:pic>
      <p:sp>
        <p:nvSpPr>
          <p:cNvPr id="4" name="TextBox 3"/>
          <p:cNvSpPr txBox="1"/>
          <p:nvPr/>
        </p:nvSpPr>
        <p:spPr>
          <a:xfrm>
            <a:off x="2133600" y="5105400"/>
            <a:ext cx="4724400" cy="646331"/>
          </a:xfrm>
          <a:prstGeom prst="rect">
            <a:avLst/>
          </a:prstGeom>
          <a:noFill/>
        </p:spPr>
        <p:txBody>
          <a:bodyPr wrap="square" rtlCol="0">
            <a:spAutoFit/>
          </a:bodyPr>
          <a:lstStyle/>
          <a:p>
            <a:r>
              <a:rPr lang="en-CA" dirty="0" err="1" smtClean="0"/>
              <a:t>KooKy</a:t>
            </a:r>
            <a:r>
              <a:rPr lang="en-CA" dirty="0" smtClean="0"/>
              <a:t> </a:t>
            </a:r>
            <a:r>
              <a:rPr lang="en-CA" dirty="0" err="1" smtClean="0"/>
              <a:t>KlicKer</a:t>
            </a:r>
            <a:r>
              <a:rPr lang="en-CA" dirty="0" smtClean="0"/>
              <a:t> Pen’s Par: Kale, Adam, Riley et Richard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farm2.static.flickr.com/1057/967189965_a175bda4b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CA" dirty="0" smtClean="0"/>
              <a:t>L’ÉLASTIQUE </a:t>
            </a:r>
            <a:endParaRPr lang="en-US" dirty="0"/>
          </a:p>
        </p:txBody>
      </p:sp>
      <p:pic>
        <p:nvPicPr>
          <p:cNvPr id="4" name="Content Placeholder 3" descr="peacekrew29_lg.jpg"/>
          <p:cNvPicPr>
            <a:picLocks noGrp="1" noChangeAspect="1"/>
          </p:cNvPicPr>
          <p:nvPr>
            <p:ph idx="1"/>
          </p:nvPr>
        </p:nvPicPr>
        <p:blipFill>
          <a:blip r:embed="rId3" cstate="print"/>
          <a:stretch>
            <a:fillRect/>
          </a:stretch>
        </p:blipFill>
        <p:spPr>
          <a:xfrm>
            <a:off x="0" y="3048000"/>
            <a:ext cx="2615821" cy="3810000"/>
          </a:xfrm>
        </p:spPr>
      </p:pic>
      <p:cxnSp>
        <p:nvCxnSpPr>
          <p:cNvPr id="19" name="Straight Arrow Connector 18"/>
          <p:cNvCxnSpPr/>
          <p:nvPr/>
        </p:nvCxnSpPr>
        <p:spPr>
          <a:xfrm rot="16200000" flipV="1">
            <a:off x="1372394" y="4648994"/>
            <a:ext cx="913606" cy="4564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286000" y="1981200"/>
            <a:ext cx="5791200" cy="923330"/>
          </a:xfrm>
          <a:prstGeom prst="rect">
            <a:avLst/>
          </a:prstGeom>
          <a:noFill/>
        </p:spPr>
        <p:txBody>
          <a:bodyPr wrap="square" rtlCol="0">
            <a:spAutoFit/>
          </a:bodyPr>
          <a:lstStyle/>
          <a:p>
            <a:r>
              <a:rPr lang="fr-CA" dirty="0" smtClean="0"/>
              <a:t>L’élastique est fait de gomme, latex, et le colorent de gomme . Le gomme est  fait de  latex, et de le sève de les arbres de gomme. Latex vient de l'arbre de gomme.  </a:t>
            </a:r>
            <a:endParaRPr lang="fr-CA" dirty="0"/>
          </a:p>
        </p:txBody>
      </p:sp>
      <p:sp>
        <p:nvSpPr>
          <p:cNvPr id="24" name="TextBox 23"/>
          <p:cNvSpPr txBox="1"/>
          <p:nvPr/>
        </p:nvSpPr>
        <p:spPr>
          <a:xfrm>
            <a:off x="2819400" y="3124200"/>
            <a:ext cx="5334000" cy="646331"/>
          </a:xfrm>
          <a:prstGeom prst="rect">
            <a:avLst/>
          </a:prstGeom>
          <a:noFill/>
        </p:spPr>
        <p:txBody>
          <a:bodyPr wrap="square" rtlCol="0">
            <a:spAutoFit/>
          </a:bodyPr>
          <a:lstStyle/>
          <a:p>
            <a:r>
              <a:rPr lang="en-CA" dirty="0" smtClean="0"/>
              <a:t>Tu </a:t>
            </a:r>
            <a:r>
              <a:rPr lang="fr-CA" dirty="0" smtClean="0"/>
              <a:t>trouve</a:t>
            </a:r>
            <a:r>
              <a:rPr lang="en-CA" dirty="0" smtClean="0"/>
              <a:t>  les arbres de gomme plus par de le temp dans Brézil. </a:t>
            </a:r>
            <a:endParaRPr lang="en-US" dirty="0"/>
          </a:p>
        </p:txBody>
      </p:sp>
      <p:sp>
        <p:nvSpPr>
          <p:cNvPr id="25" name="TextBox 24"/>
          <p:cNvSpPr txBox="1"/>
          <p:nvPr/>
        </p:nvSpPr>
        <p:spPr>
          <a:xfrm>
            <a:off x="2895600" y="4114800"/>
            <a:ext cx="5791200" cy="1200329"/>
          </a:xfrm>
          <a:prstGeom prst="rect">
            <a:avLst/>
          </a:prstGeom>
          <a:noFill/>
        </p:spPr>
        <p:txBody>
          <a:bodyPr wrap="square" rtlCol="0">
            <a:spAutoFit/>
          </a:bodyPr>
          <a:lstStyle/>
          <a:p>
            <a:r>
              <a:rPr lang="en-CA" dirty="0" smtClean="0"/>
              <a:t>Comment est-ce que tu fait le colorent de gomme ? Le colorent est fait de colorent (autre sort). L’autre colorent est fait de Racines, Noix, et Fleur que tu achete au gardin </a:t>
            </a:r>
            <a:endParaRPr lang="en-US" dirty="0"/>
          </a:p>
        </p:txBody>
      </p:sp>
      <p:sp>
        <p:nvSpPr>
          <p:cNvPr id="8" name="TextBox 7"/>
          <p:cNvSpPr txBox="1"/>
          <p:nvPr/>
        </p:nvSpPr>
        <p:spPr>
          <a:xfrm>
            <a:off x="3048000" y="5791200"/>
            <a:ext cx="5791200" cy="923330"/>
          </a:xfrm>
          <a:prstGeom prst="rect">
            <a:avLst/>
          </a:prstGeom>
          <a:noFill/>
        </p:spPr>
        <p:txBody>
          <a:bodyPr wrap="square" rtlCol="0">
            <a:spAutoFit/>
          </a:bodyPr>
          <a:lstStyle/>
          <a:p>
            <a:r>
              <a:rPr lang="en-CA" dirty="0" smtClean="0"/>
              <a:t>Siteweb: </a:t>
            </a:r>
            <a:r>
              <a:rPr lang="en-CA" dirty="0" smtClean="0">
                <a:hlinkClick r:id="rId4"/>
              </a:rPr>
              <a:t>www.kidcyber.com.au/topics/rubber.htm</a:t>
            </a:r>
            <a:r>
              <a:rPr lang="en-CA" dirty="0" smtClean="0"/>
              <a:t>, </a:t>
            </a:r>
            <a:r>
              <a:rPr lang="en-CA" dirty="0" smtClean="0">
                <a:hlinkClick r:id="rId5"/>
              </a:rPr>
              <a:t>www.wikianswers.com/Q/what _is_elastic_made_of.com</a:t>
            </a:r>
            <a:r>
              <a:rPr lang="en-CA" dirty="0" smtClean="0"/>
              <a:t>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728.photobucket.com/albums/ww281/soft4all/DL4ALL/Cool-Background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CA" dirty="0" smtClean="0"/>
              <a:t>M</a:t>
            </a:r>
            <a:r>
              <a:rPr lang="fr-CA" dirty="0" smtClean="0"/>
              <a:t>étal</a:t>
            </a:r>
            <a:endParaRPr lang="en-US" dirty="0"/>
          </a:p>
        </p:txBody>
      </p:sp>
      <p:sp>
        <p:nvSpPr>
          <p:cNvPr id="3" name="Content Placeholder 2"/>
          <p:cNvSpPr>
            <a:spLocks noGrp="1"/>
          </p:cNvSpPr>
          <p:nvPr>
            <p:ph idx="1"/>
          </p:nvPr>
        </p:nvSpPr>
        <p:spPr/>
        <p:txBody>
          <a:bodyPr>
            <a:normAutofit fontScale="85000" lnSpcReduction="20000"/>
          </a:bodyPr>
          <a:lstStyle/>
          <a:p>
            <a:r>
              <a:rPr lang="fr-CA" dirty="0" smtClean="0"/>
              <a:t>Il y a trois chose de métal dans un Kooky </a:t>
            </a:r>
            <a:r>
              <a:rPr lang="fr-CA" dirty="0" err="1" smtClean="0"/>
              <a:t>Klicker</a:t>
            </a:r>
            <a:r>
              <a:rPr lang="fr-CA" dirty="0" smtClean="0"/>
              <a:t> </a:t>
            </a:r>
            <a:r>
              <a:rPr lang="fr-CA" dirty="0" err="1" smtClean="0"/>
              <a:t>Pen</a:t>
            </a:r>
            <a:r>
              <a:rPr lang="fr-CA" sz="1000" dirty="0" err="1" smtClean="0"/>
              <a:t>tm</a:t>
            </a:r>
            <a:r>
              <a:rPr lang="fr-CA" dirty="0" smtClean="0"/>
              <a:t>. Il y a des boules de carbures au tungstènes, </a:t>
            </a:r>
            <a:r>
              <a:rPr lang="fr-CA" dirty="0" err="1" smtClean="0"/>
              <a:t>métals</a:t>
            </a:r>
            <a:r>
              <a:rPr lang="fr-CA" dirty="0" smtClean="0"/>
              <a:t> enroulés et chaîne clé en métal. Le métal enroulé et fait du acier, tu peux mine l’acier dans Soudan et tu enrouler dans </a:t>
            </a:r>
            <a:r>
              <a:rPr lang="fr-CA" dirty="0" err="1" smtClean="0"/>
              <a:t>Mccleary</a:t>
            </a:r>
            <a:r>
              <a:rPr lang="fr-CA" dirty="0" smtClean="0"/>
              <a:t>. La chaîne clé est faite du métal en argent, tu peux mine aux Wallace. Tu peux </a:t>
            </a:r>
            <a:r>
              <a:rPr lang="fr-CA" dirty="0" err="1" smtClean="0"/>
              <a:t>achete</a:t>
            </a:r>
            <a:r>
              <a:rPr lang="fr-CA" dirty="0" smtClean="0"/>
              <a:t> des boules de carbures au tungstènes en Sault Ste. Marie. Carbures au tungstènes et juste la métal gris avec les sous-entendus bleutés. </a:t>
            </a:r>
            <a:r>
              <a:rPr lang="fr-CA" dirty="0" err="1" smtClean="0"/>
              <a:t>Siteweb</a:t>
            </a:r>
            <a:r>
              <a:rPr lang="fr-CA" dirty="0" smtClean="0"/>
              <a:t>:</a:t>
            </a:r>
            <a:r>
              <a:rPr lang="en-US" sz="2100" u="sng" dirty="0" smtClean="0">
                <a:hlinkClick r:id="rId3"/>
              </a:rPr>
              <a:t>http://www.wallos.com/ProductImages/kookyklickers/KookySet15_lg.jpg</a:t>
            </a:r>
            <a:r>
              <a:rPr lang="en-US" sz="2100" dirty="0" smtClean="0"/>
              <a:t> </a:t>
            </a:r>
          </a:p>
          <a:p>
            <a:r>
              <a:rPr lang="en-US" sz="2100" i="1" u="sng" dirty="0" smtClean="0">
                <a:hlinkClick r:id="rId4"/>
              </a:rPr>
              <a:t>www.tradekey.com</a:t>
            </a:r>
            <a:r>
              <a:rPr lang="en-US" sz="2100" i="1" dirty="0" smtClean="0"/>
              <a:t> </a:t>
            </a:r>
            <a:endParaRPr lang="en-US" sz="2100" dirty="0" smtClean="0"/>
          </a:p>
          <a:p>
            <a:r>
              <a:rPr lang="en-US" sz="2100" u="sng" dirty="0" smtClean="0">
                <a:hlinkClick r:id="rId5"/>
              </a:rPr>
              <a:t>http://wikimapia.org/1704602/choghart-steel-mine-bafgh-yazd</a:t>
            </a:r>
            <a:endParaRPr lang="en-US" sz="2100" dirty="0" smtClean="0"/>
          </a:p>
          <a:p>
            <a:r>
              <a:rPr lang="en-US" sz="2100" u="sng" dirty="0" smtClean="0">
                <a:hlinkClick r:id="rId6"/>
              </a:rPr>
              <a:t>http://maps.google.ca/maps</a:t>
            </a:r>
            <a:endParaRPr lang="en-US" sz="2100" dirty="0" smtClean="0"/>
          </a:p>
          <a:p>
            <a:r>
              <a:rPr lang="en-US" sz="2100" u="sng" dirty="0" smtClean="0">
                <a:hlinkClick r:id="rId7"/>
              </a:rPr>
              <a:t>http://www.ehow.com/how-does_4968834_how-tungsten-carbide-made.html</a:t>
            </a:r>
            <a:r>
              <a:rPr lang="en-US" sz="2100" dirty="0" smtClean="0"/>
              <a:t> </a:t>
            </a:r>
          </a:p>
          <a:p>
            <a:pPr>
              <a:buFont typeface="Wingdings" pitchFamily="2" charset="2"/>
              <a:buChar char="v"/>
            </a:pPr>
            <a:endParaRPr lang="en-US" dirty="0" smtClean="0"/>
          </a:p>
          <a:p>
            <a:endParaRPr lang="en-US" dirty="0"/>
          </a:p>
        </p:txBody>
      </p:sp>
      <p:pic>
        <p:nvPicPr>
          <p:cNvPr id="4098" name="Picture 2" descr="http://upload.wikimedia.org/wikipedia/commons/thumb/d/da/Wolfram_1.jpg/300px-Wolfram_1.jpg">
            <a:hlinkClick r:id="rId8"/>
          </p:cNvPr>
          <p:cNvPicPr>
            <a:picLocks noChangeAspect="1" noChangeArrowheads="1"/>
          </p:cNvPicPr>
          <p:nvPr/>
        </p:nvPicPr>
        <p:blipFill>
          <a:blip r:embed="rId9" cstate="print"/>
          <a:srcRect/>
          <a:stretch>
            <a:fillRect/>
          </a:stretch>
        </p:blipFill>
        <p:spPr bwMode="auto">
          <a:xfrm>
            <a:off x="685800" y="228600"/>
            <a:ext cx="1613647" cy="1371600"/>
          </a:xfrm>
          <a:prstGeom prst="rect">
            <a:avLst/>
          </a:prstGeom>
          <a:noFill/>
        </p:spPr>
      </p:pic>
      <p:pic>
        <p:nvPicPr>
          <p:cNvPr id="4100" name="Picture 4" descr="http://images.google.ca/url?source=imgres&amp;ct=tbn&amp;q=http://managingthedragon.com/wp-content/uploads/2007/11/steel-vat.jpg&amp;usg=AFQjCNHPdGmucMLCjBN22uEJDxc-gveiRg"/>
          <p:cNvPicPr>
            <a:picLocks noChangeAspect="1" noChangeArrowheads="1"/>
          </p:cNvPicPr>
          <p:nvPr/>
        </p:nvPicPr>
        <p:blipFill>
          <a:blip r:embed="rId10" cstate="print"/>
          <a:srcRect/>
          <a:stretch>
            <a:fillRect/>
          </a:stretch>
        </p:blipFill>
        <p:spPr bwMode="auto">
          <a:xfrm>
            <a:off x="7658100" y="0"/>
            <a:ext cx="1485900" cy="1981200"/>
          </a:xfrm>
          <a:prstGeom prst="rect">
            <a:avLst/>
          </a:prstGeom>
          <a:noFill/>
        </p:spPr>
      </p:pic>
      <p:pic>
        <p:nvPicPr>
          <p:cNvPr id="4" name="Picture 2" descr="http://people.smartchat.net.au/~greenwhat/metals/images/scrunch2.jpg"/>
          <p:cNvPicPr>
            <a:picLocks noChangeAspect="1" noChangeArrowheads="1"/>
          </p:cNvPicPr>
          <p:nvPr/>
        </p:nvPicPr>
        <p:blipFill>
          <a:blip r:embed="rId11" cstate="print"/>
          <a:srcRect/>
          <a:stretch>
            <a:fillRect/>
          </a:stretch>
        </p:blipFill>
        <p:spPr bwMode="auto">
          <a:xfrm>
            <a:off x="8153400" y="5820450"/>
            <a:ext cx="990600" cy="103754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homepages.mty.itesm.mx/al600388/cecy/Copacetix-Cool-Background-Five.jpg"/>
          <p:cNvPicPr>
            <a:picLocks noChangeAspect="1" noChangeArrowheads="1"/>
          </p:cNvPicPr>
          <p:nvPr/>
        </p:nvPicPr>
        <p:blipFill>
          <a:blip r:embed="rId3" cstate="print"/>
          <a:srcRect/>
          <a:stretch>
            <a:fillRect/>
          </a:stretch>
        </p:blipFill>
        <p:spPr bwMode="auto">
          <a:xfrm>
            <a:off x="1" y="-136525"/>
            <a:ext cx="9144000" cy="6994525"/>
          </a:xfrm>
          <a:prstGeom prst="rect">
            <a:avLst/>
          </a:prstGeom>
          <a:noFill/>
        </p:spPr>
      </p:pic>
      <p:sp>
        <p:nvSpPr>
          <p:cNvPr id="2" name="Title 1"/>
          <p:cNvSpPr>
            <a:spLocks noGrp="1"/>
          </p:cNvSpPr>
          <p:nvPr>
            <p:ph type="title"/>
          </p:nvPr>
        </p:nvSpPr>
        <p:spPr/>
        <p:txBody>
          <a:bodyPr/>
          <a:lstStyle/>
          <a:p>
            <a:r>
              <a:rPr lang="en-CA" dirty="0" smtClean="0"/>
              <a:t>Le  corps </a:t>
            </a:r>
            <a:endParaRPr lang="en-US" dirty="0"/>
          </a:p>
        </p:txBody>
      </p:sp>
      <p:sp>
        <p:nvSpPr>
          <p:cNvPr id="3" name="Content Placeholder 2"/>
          <p:cNvSpPr>
            <a:spLocks noGrp="1"/>
          </p:cNvSpPr>
          <p:nvPr>
            <p:ph idx="1"/>
          </p:nvPr>
        </p:nvSpPr>
        <p:spPr>
          <a:xfrm>
            <a:off x="685800" y="1143000"/>
            <a:ext cx="8229600" cy="5318760"/>
          </a:xfrm>
        </p:spPr>
        <p:txBody>
          <a:bodyPr>
            <a:normAutofit/>
          </a:bodyPr>
          <a:lstStyle/>
          <a:p>
            <a:r>
              <a:rPr lang="fr-CA" sz="1800" dirty="0" smtClean="0"/>
              <a:t>Le corps est fait du plastique qui est former par le pétrole ou on mine  en Edmonton </a:t>
            </a:r>
            <a:r>
              <a:rPr lang="fr-CA" sz="1800" dirty="0" err="1" smtClean="0"/>
              <a:t>apres</a:t>
            </a:r>
            <a:r>
              <a:rPr lang="fr-CA" sz="1800" dirty="0" smtClean="0"/>
              <a:t> il met dans la moule et prend a la usine met le peinture               </a:t>
            </a:r>
            <a:r>
              <a:rPr lang="fr-CA" sz="2000" dirty="0" smtClean="0"/>
              <a:t/>
            </a:r>
            <a:br>
              <a:rPr lang="fr-CA" sz="2000" dirty="0" smtClean="0"/>
            </a:br>
            <a:r>
              <a:rPr lang="fr-CA" sz="2000" dirty="0" smtClean="0"/>
              <a:t/>
            </a:r>
            <a:br>
              <a:rPr lang="fr-CA" sz="2000" dirty="0" smtClean="0"/>
            </a:br>
            <a:r>
              <a:rPr lang="fr-CA" sz="2000" dirty="0" smtClean="0"/>
              <a:t>Le couleur déçu et fait de Peinture  qui as beaucoup Choses qui et fait de les pigments, véhicule et solvant le solvant et faire de l’eau et on cherche sa an Saskatoon. Les pigments ont fait de </a:t>
            </a:r>
            <a:r>
              <a:rPr lang="fr-CA" sz="2000" dirty="0" err="1" smtClean="0"/>
              <a:t>arcilla</a:t>
            </a:r>
            <a:r>
              <a:rPr lang="fr-CA" sz="2000" dirty="0" smtClean="0"/>
              <a:t>, silice, craie et oxyde de zinc ont cherche silice en Calgary, argile en Winnipeg et oxyde de zinc en Seattle.</a:t>
            </a:r>
            <a:br>
              <a:rPr lang="fr-CA" sz="2000" dirty="0" smtClean="0"/>
            </a:br>
            <a:r>
              <a:rPr lang="fr-CA" sz="2000" dirty="0" smtClean="0"/>
              <a:t/>
            </a:r>
            <a:br>
              <a:rPr lang="fr-CA" sz="2000" dirty="0" smtClean="0"/>
            </a:br>
            <a:r>
              <a:rPr lang="fr-CA" sz="2000" dirty="0" smtClean="0"/>
              <a:t/>
            </a:r>
            <a:br>
              <a:rPr lang="fr-CA" sz="2000" dirty="0" smtClean="0"/>
            </a:br>
            <a:r>
              <a:rPr lang="en-CA" sz="1600" dirty="0" smtClean="0"/>
              <a:t/>
            </a:r>
            <a:br>
              <a:rPr lang="en-CA" sz="1600" dirty="0" smtClean="0"/>
            </a:br>
            <a:r>
              <a:rPr lang="en-CA" sz="1600" dirty="0" smtClean="0">
                <a:latin typeface="Calibri" pitchFamily="34" charset="0"/>
                <a:ea typeface="Calibri" pitchFamily="34" charset="0"/>
                <a:cs typeface="Times New Roman" pitchFamily="18" charset="0"/>
                <a:hlinkClick r:id="rId4"/>
              </a:rPr>
              <a:t> http://www.novelguide.com/a/discover/cdsg_01/cdsg_01_00011.html</a:t>
            </a:r>
            <a:r>
              <a:rPr lang="en-CA" sz="1600" dirty="0" smtClean="0">
                <a:latin typeface="Calibri" pitchFamily="34" charset="0"/>
                <a:ea typeface="Calibri" pitchFamily="34" charset="0"/>
                <a:cs typeface="Times New Roman" pitchFamily="18" charset="0"/>
              </a:rPr>
              <a:t/>
            </a:r>
            <a:br>
              <a:rPr lang="en-CA" sz="1600" dirty="0" smtClean="0">
                <a:latin typeface="Calibri" pitchFamily="34" charset="0"/>
                <a:ea typeface="Calibri" pitchFamily="34" charset="0"/>
                <a:cs typeface="Times New Roman" pitchFamily="18" charset="0"/>
              </a:rPr>
            </a:br>
            <a:r>
              <a:rPr lang="en-CA" sz="1600" dirty="0" smtClean="0">
                <a:latin typeface="Calibri" pitchFamily="34" charset="0"/>
                <a:ea typeface="Calibri" pitchFamily="34" charset="0"/>
                <a:cs typeface="Times New Roman" pitchFamily="18" charset="0"/>
                <a:hlinkClick r:id="rId5"/>
              </a:rPr>
              <a:t>http://wiki.answers.com/Q/What_is_plastic_made_of</a:t>
            </a:r>
            <a:r>
              <a:rPr lang="en-CA" sz="1600" dirty="0" smtClean="0">
                <a:latin typeface="Calibri" pitchFamily="34" charset="0"/>
                <a:ea typeface="Calibri" pitchFamily="34" charset="0"/>
                <a:cs typeface="Times New Roman" pitchFamily="18" charset="0"/>
              </a:rPr>
              <a:t/>
            </a:r>
            <a:br>
              <a:rPr lang="en-CA" sz="1600" dirty="0" smtClean="0">
                <a:latin typeface="Calibri" pitchFamily="34" charset="0"/>
                <a:ea typeface="Calibri" pitchFamily="34" charset="0"/>
                <a:cs typeface="Times New Roman" pitchFamily="18" charset="0"/>
              </a:rPr>
            </a:br>
            <a:r>
              <a:rPr lang="en-CA" sz="1600" dirty="0" smtClean="0">
                <a:latin typeface="Calibri" pitchFamily="34" charset="0"/>
                <a:ea typeface="Calibri" pitchFamily="34" charset="0"/>
                <a:cs typeface="Times New Roman" pitchFamily="18" charset="0"/>
                <a:hlinkClick r:id="rId6"/>
              </a:rPr>
              <a:t>http://www.whyzz.com/what-is-paint-made-of</a:t>
            </a:r>
            <a:r>
              <a:rPr lang="en-CA" sz="1600" dirty="0" smtClean="0">
                <a:latin typeface="Calibri" pitchFamily="34" charset="0"/>
                <a:ea typeface="Calibri" pitchFamily="34" charset="0"/>
                <a:cs typeface="Times New Roman" pitchFamily="18" charset="0"/>
              </a:rPr>
              <a:t/>
            </a:r>
            <a:br>
              <a:rPr lang="en-CA" sz="1600" dirty="0" smtClean="0">
                <a:latin typeface="Calibri" pitchFamily="34" charset="0"/>
                <a:ea typeface="Calibri" pitchFamily="34" charset="0"/>
                <a:cs typeface="Times New Roman" pitchFamily="18" charset="0"/>
              </a:rPr>
            </a:br>
            <a:r>
              <a:rPr lang="en-CA" sz="1600" dirty="0" smtClean="0">
                <a:latin typeface="Calibri" pitchFamily="34" charset="0"/>
                <a:ea typeface="Calibri" pitchFamily="34" charset="0"/>
                <a:cs typeface="Times New Roman" pitchFamily="18" charset="0"/>
                <a:hlinkClick r:id="rId7"/>
              </a:rPr>
              <a:t>http://homerepair.about.com/od/termsor/g/Pigment.htm</a:t>
            </a:r>
            <a:r>
              <a:rPr lang="en-CA" sz="1600" dirty="0" smtClean="0">
                <a:latin typeface="Calibri" pitchFamily="34" charset="0"/>
                <a:ea typeface="Calibri" pitchFamily="34" charset="0"/>
                <a:cs typeface="Times New Roman" pitchFamily="18" charset="0"/>
              </a:rPr>
              <a:t/>
            </a:r>
            <a:br>
              <a:rPr lang="en-CA" sz="1600" dirty="0" smtClean="0">
                <a:latin typeface="Calibri" pitchFamily="34" charset="0"/>
                <a:ea typeface="Calibri" pitchFamily="34" charset="0"/>
                <a:cs typeface="Times New Roman" pitchFamily="18" charset="0"/>
              </a:rPr>
            </a:br>
            <a:r>
              <a:rPr lang="en-CA" sz="1600" dirty="0" smtClean="0">
                <a:latin typeface="Calibri" pitchFamily="34" charset="0"/>
                <a:ea typeface="Calibri" pitchFamily="34" charset="0"/>
                <a:cs typeface="Times New Roman" pitchFamily="18" charset="0"/>
                <a:hlinkClick r:id="rId8"/>
              </a:rPr>
              <a:t>http://maps.google.ca/maps?hl=en&amp;tab=wl</a:t>
            </a:r>
            <a:r>
              <a:rPr lang="en-CA" sz="1600" dirty="0" smtClean="0">
                <a:latin typeface="Calibri" pitchFamily="34" charset="0"/>
                <a:ea typeface="Calibri" pitchFamily="34" charset="0"/>
                <a:cs typeface="Times New Roman" pitchFamily="18" charset="0"/>
              </a:rPr>
              <a:t/>
            </a:r>
            <a:br>
              <a:rPr lang="en-CA" sz="1600" dirty="0" smtClean="0">
                <a:latin typeface="Calibri" pitchFamily="34" charset="0"/>
                <a:ea typeface="Calibri" pitchFamily="34" charset="0"/>
                <a:cs typeface="Times New Roman" pitchFamily="18" charset="0"/>
              </a:rPr>
            </a:br>
            <a:r>
              <a:rPr lang="en-CA" sz="1600" dirty="0" smtClean="0">
                <a:latin typeface="Calibri" pitchFamily="34" charset="0"/>
                <a:ea typeface="Calibri" pitchFamily="34" charset="0"/>
                <a:cs typeface="Times New Roman" pitchFamily="18" charset="0"/>
                <a:hlinkClick r:id="rId8"/>
              </a:rPr>
              <a:t>http://maps.google.ca/maps?hl=en&amp;tab=wl</a:t>
            </a:r>
            <a:r>
              <a:rPr lang="en-CA" sz="1600" dirty="0" smtClean="0">
                <a:latin typeface="Calibri" pitchFamily="34" charset="0"/>
                <a:ea typeface="Calibri" pitchFamily="34" charset="0"/>
                <a:cs typeface="Times New Roman" pitchFamily="18" charset="0"/>
              </a:rPr>
              <a:t/>
            </a:r>
            <a:br>
              <a:rPr lang="en-CA" sz="1600" dirty="0" smtClean="0">
                <a:latin typeface="Calibri" pitchFamily="34" charset="0"/>
                <a:ea typeface="Calibri" pitchFamily="34" charset="0"/>
                <a:cs typeface="Times New Roman" pitchFamily="18" charset="0"/>
              </a:rPr>
            </a:br>
            <a:r>
              <a:rPr lang="en-CA" sz="1600" dirty="0" smtClean="0">
                <a:latin typeface="Calibri" pitchFamily="34" charset="0"/>
                <a:ea typeface="Calibri" pitchFamily="34" charset="0"/>
                <a:cs typeface="Times New Roman" pitchFamily="18" charset="0"/>
                <a:hlinkClick r:id="rId9"/>
              </a:rPr>
              <a:t>http://www.toydirectory.com/monthly/toyshowimges/HGG-24678.jpg</a:t>
            </a:r>
            <a:endParaRPr lang="en-US" sz="1600" dirty="0"/>
          </a:p>
        </p:txBody>
      </p:sp>
      <p:pic>
        <p:nvPicPr>
          <p:cNvPr id="3074" name="Picture 2" descr="http://www.toydirectory.com/monthly/toyshowimges/HGG-24678.jpg"/>
          <p:cNvPicPr>
            <a:picLocks noChangeAspect="1" noChangeArrowheads="1"/>
          </p:cNvPicPr>
          <p:nvPr/>
        </p:nvPicPr>
        <p:blipFill>
          <a:blip r:embed="rId10" cstate="print"/>
          <a:srcRect/>
          <a:stretch>
            <a:fillRect/>
          </a:stretch>
        </p:blipFill>
        <p:spPr bwMode="auto">
          <a:xfrm>
            <a:off x="0" y="2971800"/>
            <a:ext cx="1219200" cy="2057400"/>
          </a:xfrm>
          <a:prstGeom prst="rect">
            <a:avLst/>
          </a:prstGeom>
          <a:noFill/>
        </p:spPr>
      </p:pic>
      <p:sp>
        <p:nvSpPr>
          <p:cNvPr id="5" name="Left Arrow 4"/>
          <p:cNvSpPr/>
          <p:nvPr/>
        </p:nvSpPr>
        <p:spPr>
          <a:xfrm>
            <a:off x="685800" y="4038600"/>
            <a:ext cx="1143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p:cNvSpPr>
            <a:spLocks noChangeArrowheads="1"/>
          </p:cNvSpPr>
          <p:nvPr/>
        </p:nvSpPr>
        <p:spPr bwMode="auto">
          <a:xfrm>
            <a:off x="0" y="-125343"/>
            <a:ext cx="184731"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C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en-C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en-CA"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en-CA"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http://images2.layoutsparks.com/1/223666/green-fire-black-flames.gif">
            <a:hlinkClick r:id="rId2"/>
          </p:cNvPr>
          <p:cNvPicPr>
            <a:picLocks noChangeAspect="1" noChangeArrowheads="1"/>
          </p:cNvPicPr>
          <p:nvPr/>
        </p:nvPicPr>
        <p:blipFill>
          <a:blip r:embed="rId3" cstate="print"/>
          <a:srcRect/>
          <a:stretch>
            <a:fillRect/>
          </a:stretch>
        </p:blipFill>
        <p:spPr bwMode="auto">
          <a:xfrm>
            <a:off x="-1" y="0"/>
            <a:ext cx="9134909" cy="6858000"/>
          </a:xfrm>
          <a:prstGeom prst="rect">
            <a:avLst/>
          </a:prstGeom>
          <a:noFill/>
        </p:spPr>
      </p:pic>
      <p:sp>
        <p:nvSpPr>
          <p:cNvPr id="3" name="Content Placeholder 2"/>
          <p:cNvSpPr>
            <a:spLocks noGrp="1"/>
          </p:cNvSpPr>
          <p:nvPr>
            <p:ph idx="1"/>
          </p:nvPr>
        </p:nvSpPr>
        <p:spPr>
          <a:xfrm>
            <a:off x="304800" y="1447800"/>
            <a:ext cx="8229600" cy="4709160"/>
          </a:xfrm>
        </p:spPr>
        <p:txBody>
          <a:bodyPr/>
          <a:lstStyle/>
          <a:p>
            <a:r>
              <a:rPr lang="fr-CA" dirty="0" smtClean="0">
                <a:solidFill>
                  <a:srgbClr val="DA0E6A"/>
                </a:solidFill>
              </a:rPr>
              <a:t>L’encre pour les </a:t>
            </a:r>
            <a:r>
              <a:rPr lang="fr-CA" i="1" dirty="0" smtClean="0">
                <a:solidFill>
                  <a:srgbClr val="DA0E6A"/>
                </a:solidFill>
              </a:rPr>
              <a:t>kooky clicker pens </a:t>
            </a:r>
            <a:r>
              <a:rPr lang="fr-CA" dirty="0" smtClean="0">
                <a:solidFill>
                  <a:srgbClr val="DA0E6A"/>
                </a:solidFill>
              </a:rPr>
              <a:t>son dans deux couleurs, tu peux avoir bleu ou noir. La plus commun couleur est bleu.</a:t>
            </a:r>
          </a:p>
          <a:p>
            <a:r>
              <a:rPr lang="fr-CA" dirty="0" smtClean="0">
                <a:solidFill>
                  <a:srgbClr val="DA0E6A"/>
                </a:solidFill>
              </a:rPr>
              <a:t>Pour faire l’encre tu prennent les plantes puis tu enlève le clorofile, les autres ingrédients dans l’encre sont les lubrifiantes, les solubiliseras, les florées et les autres choses.</a:t>
            </a:r>
          </a:p>
          <a:p>
            <a:r>
              <a:rPr lang="fr-CA" dirty="0" smtClean="0">
                <a:solidFill>
                  <a:srgbClr val="DA0E6A"/>
                </a:solidFill>
              </a:rPr>
              <a:t> pour les lubrifiants, ils sont faites de la huiles minéraux et les huiles de légumes.  </a:t>
            </a:r>
          </a:p>
          <a:p>
            <a:endParaRPr lang="fr-CA" dirty="0">
              <a:solidFill>
                <a:schemeClr val="accent1">
                  <a:lumMod val="75000"/>
                </a:schemeClr>
              </a:solidFill>
            </a:endParaRPr>
          </a:p>
        </p:txBody>
      </p:sp>
      <p:sp>
        <p:nvSpPr>
          <p:cNvPr id="2" name="Title 1"/>
          <p:cNvSpPr>
            <a:spLocks noGrp="1"/>
          </p:cNvSpPr>
          <p:nvPr>
            <p:ph type="title"/>
          </p:nvPr>
        </p:nvSpPr>
        <p:spPr/>
        <p:txBody>
          <a:bodyPr/>
          <a:lstStyle/>
          <a:p>
            <a:r>
              <a:rPr lang="en-CA" dirty="0" smtClean="0">
                <a:solidFill>
                  <a:srgbClr val="DA0E6A"/>
                </a:solidFill>
              </a:rPr>
              <a:t>L’encre</a:t>
            </a:r>
            <a:endParaRPr lang="en-US" dirty="0">
              <a:solidFill>
                <a:srgbClr val="DA0E6A"/>
              </a:solidFill>
            </a:endParaRPr>
          </a:p>
        </p:txBody>
      </p:sp>
      <p:pic>
        <p:nvPicPr>
          <p:cNvPr id="1029" name="Picture 5" descr="http://www.toydirectory.com/monthly/ToyShowImges/HGG-19238.jpg"/>
          <p:cNvPicPr>
            <a:picLocks noChangeAspect="1" noChangeArrowheads="1"/>
          </p:cNvPicPr>
          <p:nvPr/>
        </p:nvPicPr>
        <p:blipFill>
          <a:blip r:embed="rId4" cstate="print"/>
          <a:srcRect/>
          <a:stretch>
            <a:fillRect/>
          </a:stretch>
        </p:blipFill>
        <p:spPr bwMode="auto">
          <a:xfrm>
            <a:off x="0" y="0"/>
            <a:ext cx="1143000" cy="1333500"/>
          </a:xfrm>
          <a:prstGeom prst="rect">
            <a:avLst/>
          </a:prstGeom>
          <a:noFill/>
        </p:spPr>
      </p:pic>
      <p:pic>
        <p:nvPicPr>
          <p:cNvPr id="1031" name="Picture 7" descr="http://www.briscoegift.com/resource/duke-pen-250.jpg"/>
          <p:cNvPicPr>
            <a:picLocks noChangeAspect="1" noChangeArrowheads="1"/>
          </p:cNvPicPr>
          <p:nvPr/>
        </p:nvPicPr>
        <p:blipFill>
          <a:blip r:embed="rId5" cstate="print"/>
          <a:srcRect/>
          <a:stretch>
            <a:fillRect/>
          </a:stretch>
        </p:blipFill>
        <p:spPr bwMode="auto">
          <a:xfrm>
            <a:off x="7829550" y="0"/>
            <a:ext cx="1314450" cy="13144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234</TotalTime>
  <Words>332</Words>
  <Application>Microsoft Office PowerPoint</Application>
  <PresentationFormat>On-screen Show (4:3)</PresentationFormat>
  <Paragraphs>21</Paragraphs>
  <Slides>5</Slides>
  <Notes>1</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Apex</vt:lpstr>
      <vt:lpstr>Kooky Klicker Pens faire par courage international inc.</vt:lpstr>
      <vt:lpstr>L’ÉLASTIQUE </vt:lpstr>
      <vt:lpstr>Métal</vt:lpstr>
      <vt:lpstr>Le  corps </vt:lpstr>
      <vt:lpstr>L’encre</vt:lpstr>
    </vt:vector>
  </TitlesOfParts>
  <Company>HTCSD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Kooky Clicker Pens made by </dc:title>
  <dc:creator>adam.helland</dc:creator>
  <cp:lastModifiedBy>Leah Gottselig</cp:lastModifiedBy>
  <cp:revision>36</cp:revision>
  <dcterms:created xsi:type="dcterms:W3CDTF">2010-01-08T17:43:27Z</dcterms:created>
  <dcterms:modified xsi:type="dcterms:W3CDTF">2010-02-23T19:13:19Z</dcterms:modified>
</cp:coreProperties>
</file>