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04C56-8B19-4082-8578-CE71D014BF56}" type="datetimeFigureOut">
              <a:rPr lang="en-CA" smtClean="0"/>
              <a:pPr/>
              <a:t>28/02/2012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35AA-C3CB-47A1-B2CD-E826666517E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hawaii.edu/uham/bat.htmlhttp:/www.ehow.com/info_7830626_minerals-batteries.html" TargetMode="External"/><Relationship Id="rId2" Type="http://schemas.openxmlformats.org/officeDocument/2006/relationships/hyperlink" Target="http://www.ehow.com/how-does_4886496_nickel-cadmium-batteries-work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batterycouncil.org/LeadAcidBatteries/HowaBatteryisMade/tabid/107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  <a:latin typeface="Arial Black" pitchFamily="34" charset="0"/>
              </a:rPr>
              <a:t>The AA battery</a:t>
            </a:r>
            <a:endParaRPr lang="en-CA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6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8208912" cy="5760640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tx1"/>
                </a:solidFill>
                <a:latin typeface="Bodoni MT" pitchFamily="18" charset="0"/>
              </a:rPr>
              <a:t>AA batteries are something that we use everyday. We use them for flashlights, toys, remotes, cameras etc. They were created by Alessandro </a:t>
            </a:r>
            <a:r>
              <a:rPr lang="en-CA" sz="3200" dirty="0" smtClean="0">
                <a:solidFill>
                  <a:schemeClr val="tx1"/>
                </a:solidFill>
                <a:latin typeface="Bodoni MT" pitchFamily="18" charset="0"/>
              </a:rPr>
              <a:t>Volta</a:t>
            </a:r>
            <a:r>
              <a:rPr lang="en-CA" sz="3200" b="1" dirty="0" smtClean="0">
                <a:solidFill>
                  <a:schemeClr val="tx1"/>
                </a:solidFill>
                <a:latin typeface="Bodoni MT" pitchFamily="18" charset="0"/>
              </a:rPr>
              <a:t> in 1800’s. </a:t>
            </a:r>
          </a:p>
          <a:p>
            <a:r>
              <a:rPr lang="en-CA" sz="3200" b="1" dirty="0" smtClean="0">
                <a:solidFill>
                  <a:schemeClr val="tx1"/>
                </a:solidFill>
                <a:latin typeface="Bodoni MT" pitchFamily="18" charset="0"/>
              </a:rPr>
              <a:t>All batteries work by creating an electric current through the movement of charged partials. </a:t>
            </a:r>
            <a:r>
              <a:rPr lang="en-CA" sz="3200" b="1" dirty="0">
                <a:solidFill>
                  <a:schemeClr val="tx1"/>
                </a:solidFill>
                <a:latin typeface="Bodoni MT" pitchFamily="18" charset="0"/>
              </a:rPr>
              <a:t>I</a:t>
            </a:r>
            <a:r>
              <a:rPr lang="en-CA" sz="3200" b="1" dirty="0" smtClean="0">
                <a:solidFill>
                  <a:schemeClr val="tx1"/>
                </a:solidFill>
                <a:latin typeface="Bodoni MT" pitchFamily="18" charset="0"/>
              </a:rPr>
              <a:t>t stores energy so that later you can use it without having to plug it in. </a:t>
            </a:r>
          </a:p>
          <a:p>
            <a:r>
              <a:rPr lang="en-CA" sz="3200" b="1" dirty="0" smtClean="0">
                <a:solidFill>
                  <a:schemeClr val="tx1"/>
                </a:solidFill>
                <a:latin typeface="Bodoni MT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81524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386610"/>
          </a:xfrm>
        </p:spPr>
        <p:txBody>
          <a:bodyPr>
            <a:normAutofit fontScale="90000"/>
          </a:bodyPr>
          <a:lstStyle/>
          <a:p>
            <a:r>
              <a:rPr lang="en-CA" sz="2800" dirty="0" smtClean="0"/>
              <a:t>Inside the battery are things called core minerals and core minerals are what make a battery work. Core minerals convert chemical energy into useful energy. </a:t>
            </a:r>
            <a:br>
              <a:rPr lang="en-CA" sz="28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>The core minerals are cadmium, cobalt, lithium, and nickel. </a:t>
            </a:r>
            <a:br>
              <a:rPr lang="en-CA" sz="2800" dirty="0" smtClean="0"/>
            </a:br>
            <a:r>
              <a:rPr lang="en-CA" sz="2800" dirty="0" smtClean="0"/>
              <a:t>There is also something in a battery called electrolyte, and electrolyte is a dilute solution of sulfuric  acid and water witch is called  battery acid electrolyte can be a paste or a liquid. </a:t>
            </a:r>
            <a:br>
              <a:rPr lang="en-CA" sz="2800" dirty="0" smtClean="0"/>
            </a:br>
            <a:r>
              <a:rPr lang="en-CA" sz="2800" dirty="0" smtClean="0"/>
              <a:t> </a:t>
            </a:r>
            <a:br>
              <a:rPr lang="en-CA" sz="2800" dirty="0" smtClean="0"/>
            </a:br>
            <a:r>
              <a:rPr lang="en-CA" sz="2800" dirty="0" smtClean="0"/>
              <a:t>The Negative side of a battery is called a Anode and the Positive side of a battery is called a Cathode and they are made of </a:t>
            </a:r>
            <a:r>
              <a:rPr lang="en-CA" sz="2800" dirty="0" smtClean="0"/>
              <a:t>lead.</a:t>
            </a:r>
            <a:r>
              <a:rPr lang="en-CA" sz="3200" dirty="0" smtClean="0"/>
              <a:t/>
            </a:r>
            <a:br>
              <a:rPr lang="en-CA" sz="3200" dirty="0" smtClean="0"/>
            </a:b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386234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/>
          </a:bodyPr>
          <a:lstStyle/>
          <a:p>
            <a:r>
              <a:rPr lang="en-CA" sz="3600" dirty="0" smtClean="0"/>
              <a:t>Where stuff is mined</a:t>
            </a:r>
            <a:endParaRPr lang="en-C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Nickel- can be mined almost everywhere </a:t>
            </a:r>
          </a:p>
          <a:p>
            <a:r>
              <a:rPr lang="en-CA" sz="2800" dirty="0" smtClean="0"/>
              <a:t>Cadmium- is a combination with zinc and can be found anywhere where there is zinc</a:t>
            </a:r>
          </a:p>
          <a:p>
            <a:r>
              <a:rPr lang="en-CA" sz="2800" dirty="0" smtClean="0"/>
              <a:t>Cobalt- is mainly mined in Morocco and </a:t>
            </a:r>
            <a:r>
              <a:rPr lang="en-CA" sz="2800" dirty="0"/>
              <a:t>C</a:t>
            </a:r>
            <a:r>
              <a:rPr lang="en-CA" sz="2800" dirty="0" smtClean="0"/>
              <a:t>anada and is found in rocks and soil </a:t>
            </a:r>
          </a:p>
          <a:p>
            <a:r>
              <a:rPr lang="en-CA" sz="2800" dirty="0" smtClean="0"/>
              <a:t>Potassium- is mainly mined in Germany </a:t>
            </a:r>
          </a:p>
          <a:p>
            <a:r>
              <a:rPr lang="en-CA" sz="2800" dirty="0" smtClean="0"/>
              <a:t>Magnesium- mainly mined in Australia</a:t>
            </a:r>
          </a:p>
          <a:p>
            <a:r>
              <a:rPr lang="en-CA" sz="2800" dirty="0" smtClean="0"/>
              <a:t>Lithium- is mainly mined in Argentina, Chile, and Australia  </a:t>
            </a:r>
          </a:p>
          <a:p>
            <a:r>
              <a:rPr lang="en-CA" sz="2800" dirty="0" smtClean="0"/>
              <a:t>Lead- is mainly mined in the </a:t>
            </a:r>
            <a:r>
              <a:rPr lang="en-CA" sz="2800" dirty="0" err="1" smtClean="0"/>
              <a:t>u.s.a.</a:t>
            </a:r>
            <a:r>
              <a:rPr lang="en-CA" sz="2800" dirty="0" smtClean="0"/>
              <a:t> Australia, Canada, and </a:t>
            </a:r>
            <a:r>
              <a:rPr lang="en-CA" sz="2800" dirty="0"/>
              <a:t>R</a:t>
            </a:r>
            <a:r>
              <a:rPr lang="en-CA" sz="2800" dirty="0" smtClean="0"/>
              <a:t>ussia 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18730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r>
              <a:rPr lang="en-CA" sz="3600" dirty="0" smtClean="0"/>
              <a:t>Definitions </a:t>
            </a:r>
            <a:endParaRPr lang="en-C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6409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Electrolyte-certain inorganic compounds mainly sodium, potassium, magnesium, calcium chloride and bicarbonate</a:t>
            </a:r>
          </a:p>
          <a:p>
            <a:endParaRPr lang="en-CA" sz="3200" dirty="0" smtClean="0"/>
          </a:p>
          <a:p>
            <a:r>
              <a:rPr lang="en-CA" sz="3200" dirty="0" smtClean="0"/>
              <a:t>Lithium-soft silver-white metallic element </a:t>
            </a:r>
          </a:p>
          <a:p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14908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</a:t>
            </a:r>
            <a:r>
              <a:rPr lang="en-CA" sz="3200" dirty="0" smtClean="0"/>
              <a:t>                                  outside cover</a:t>
            </a:r>
          </a:p>
          <a:p>
            <a:r>
              <a:rPr lang="en-CA" sz="2400" dirty="0" smtClean="0"/>
              <a:t>The outside cover of a battery is usually made of plastic and zinc</a:t>
            </a:r>
          </a:p>
          <a:p>
            <a:r>
              <a:rPr lang="en-CA" sz="2400" dirty="0" smtClean="0"/>
              <a:t>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1615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Site sources 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>
                <a:hlinkClick r:id="rId2"/>
              </a:rPr>
              <a:t>http://</a:t>
            </a:r>
            <a:r>
              <a:rPr lang="en-CA" u="sng" dirty="0" smtClean="0">
                <a:hlinkClick r:id="rId2"/>
              </a:rPr>
              <a:t>www.ehow.com/how-does_4886496_nickel-cadmium-batteries-work.html</a:t>
            </a:r>
            <a:endParaRPr lang="en-CA" u="sng" dirty="0" smtClean="0"/>
          </a:p>
          <a:p>
            <a:endParaRPr lang="en-CA" dirty="0"/>
          </a:p>
          <a:p>
            <a:r>
              <a:rPr lang="en-CA" u="sng" dirty="0">
                <a:hlinkClick r:id="rId3"/>
              </a:rPr>
              <a:t>http://www.chem.hawaii.edu/uham/bat.htmlhttp://</a:t>
            </a:r>
            <a:r>
              <a:rPr lang="en-CA" u="sng" dirty="0" smtClean="0">
                <a:hlinkClick r:id="rId3"/>
              </a:rPr>
              <a:t>www.ehow.com/info_7830626_minerals-batteries.html</a:t>
            </a:r>
            <a:endParaRPr lang="en-CA" u="sng" dirty="0" smtClean="0"/>
          </a:p>
          <a:p>
            <a:endParaRPr lang="en-CA" dirty="0"/>
          </a:p>
          <a:p>
            <a:r>
              <a:rPr lang="en-CA" u="sng" dirty="0" smtClean="0">
                <a:hlinkClick r:id="rId4"/>
              </a:rPr>
              <a:t>http</a:t>
            </a:r>
            <a:r>
              <a:rPr lang="en-CA" u="sng" dirty="0">
                <a:hlinkClick r:id="rId4"/>
              </a:rPr>
              <a:t>://www.batterycouncil.org/LeadAcidBatteries/HowaBatteryisMade/tabid/107/Default.aspx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649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219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AA battery</vt:lpstr>
      <vt:lpstr>PowerPoint Presentation</vt:lpstr>
      <vt:lpstr>Inside the battery are things called core minerals and core minerals are what make a battery work. Core minerals convert chemical energy into useful energy.   The core minerals are cadmium, cobalt, lithium, and nickel.  There is also something in a battery called electrolyte, and electrolyte is a dilute solution of sulfuric  acid and water witch is called  battery acid electrolyte can be a paste or a liquid.    The Negative side of a battery is called a Anode and the Positive side of a battery is called a Cathode and they are made of lead. </vt:lpstr>
      <vt:lpstr>Where stuff is mined</vt:lpstr>
      <vt:lpstr>Definitions </vt:lpstr>
      <vt:lpstr>Site 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 batery</dc:title>
  <dc:creator>Administrator</dc:creator>
  <cp:lastModifiedBy>Administrator</cp:lastModifiedBy>
  <cp:revision>21</cp:revision>
  <dcterms:created xsi:type="dcterms:W3CDTF">2012-02-02T16:12:14Z</dcterms:created>
  <dcterms:modified xsi:type="dcterms:W3CDTF">2012-02-28T19:12:38Z</dcterms:modified>
</cp:coreProperties>
</file>