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tags/tag2.xml" ContentType="application/vnd.openxmlformats-officedocument.presentationml.tags+xml"/>
  <Override PartName="/ppt/tags/tag3.xml" ContentType="application/vnd.openxmlformats-officedocument.presentationml.tags+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9" r:id="rId1"/>
  </p:sldMasterIdLst>
  <p:sldIdLst>
    <p:sldId id="256" r:id="rId2"/>
    <p:sldId id="257" r:id="rId3"/>
    <p:sldId id="258" r:id="rId4"/>
    <p:sldId id="259" r:id="rId5"/>
    <p:sldId id="261" r:id="rId6"/>
    <p:sldId id="260" r:id="rId7"/>
    <p:sldId id="263" r:id="rId8"/>
    <p:sldId id="262" r:id="rId9"/>
  </p:sldIdLst>
  <p:sldSz cx="9144000" cy="6858000" type="screen4x3"/>
  <p:notesSz cx="6858000" cy="9144000"/>
  <p:defaultTextStyle>
    <a:defPPr>
      <a:defRPr lang="fr-CA"/>
    </a:defPPr>
    <a:lvl1pPr algn="l" rtl="0" fontAlgn="base">
      <a:spcBef>
        <a:spcPct val="0"/>
      </a:spcBef>
      <a:spcAft>
        <a:spcPct val="0"/>
      </a:spcAft>
      <a:defRPr kern="1200">
        <a:solidFill>
          <a:schemeClr val="tx1"/>
        </a:solidFill>
        <a:latin typeface="Tahoma" pitchFamily="34" charset="0"/>
        <a:ea typeface="+mn-ea"/>
        <a:cs typeface="Arial" charset="0"/>
      </a:defRPr>
    </a:lvl1pPr>
    <a:lvl2pPr marL="457200" algn="l" rtl="0" fontAlgn="base">
      <a:spcBef>
        <a:spcPct val="0"/>
      </a:spcBef>
      <a:spcAft>
        <a:spcPct val="0"/>
      </a:spcAft>
      <a:defRPr kern="1200">
        <a:solidFill>
          <a:schemeClr val="tx1"/>
        </a:solidFill>
        <a:latin typeface="Tahoma" pitchFamily="34" charset="0"/>
        <a:ea typeface="+mn-ea"/>
        <a:cs typeface="Arial" charset="0"/>
      </a:defRPr>
    </a:lvl2pPr>
    <a:lvl3pPr marL="914400" algn="l" rtl="0" fontAlgn="base">
      <a:spcBef>
        <a:spcPct val="0"/>
      </a:spcBef>
      <a:spcAft>
        <a:spcPct val="0"/>
      </a:spcAft>
      <a:defRPr kern="1200">
        <a:solidFill>
          <a:schemeClr val="tx1"/>
        </a:solidFill>
        <a:latin typeface="Tahoma" pitchFamily="34" charset="0"/>
        <a:ea typeface="+mn-ea"/>
        <a:cs typeface="Arial" charset="0"/>
      </a:defRPr>
    </a:lvl3pPr>
    <a:lvl4pPr marL="1371600" algn="l" rtl="0" fontAlgn="base">
      <a:spcBef>
        <a:spcPct val="0"/>
      </a:spcBef>
      <a:spcAft>
        <a:spcPct val="0"/>
      </a:spcAft>
      <a:defRPr kern="1200">
        <a:solidFill>
          <a:schemeClr val="tx1"/>
        </a:solidFill>
        <a:latin typeface="Tahoma" pitchFamily="34" charset="0"/>
        <a:ea typeface="+mn-ea"/>
        <a:cs typeface="Arial" charset="0"/>
      </a:defRPr>
    </a:lvl4pPr>
    <a:lvl5pPr marL="1828800" algn="l" rtl="0" fontAlgn="base">
      <a:spcBef>
        <a:spcPct val="0"/>
      </a:spcBef>
      <a:spcAft>
        <a:spcPct val="0"/>
      </a:spcAft>
      <a:defRPr kern="1200">
        <a:solidFill>
          <a:schemeClr val="tx1"/>
        </a:solidFill>
        <a:latin typeface="Tahoma" pitchFamily="34" charset="0"/>
        <a:ea typeface="+mn-ea"/>
        <a:cs typeface="Arial" charset="0"/>
      </a:defRPr>
    </a:lvl5pPr>
    <a:lvl6pPr marL="2286000" algn="l" defTabSz="914400" rtl="0" eaLnBrk="1" latinLnBrk="0" hangingPunct="1">
      <a:defRPr kern="1200">
        <a:solidFill>
          <a:schemeClr val="tx1"/>
        </a:solidFill>
        <a:latin typeface="Tahoma" pitchFamily="34" charset="0"/>
        <a:ea typeface="+mn-ea"/>
        <a:cs typeface="Arial" charset="0"/>
      </a:defRPr>
    </a:lvl6pPr>
    <a:lvl7pPr marL="2743200" algn="l" defTabSz="914400" rtl="0" eaLnBrk="1" latinLnBrk="0" hangingPunct="1">
      <a:defRPr kern="1200">
        <a:solidFill>
          <a:schemeClr val="tx1"/>
        </a:solidFill>
        <a:latin typeface="Tahoma" pitchFamily="34" charset="0"/>
        <a:ea typeface="+mn-ea"/>
        <a:cs typeface="Arial" charset="0"/>
      </a:defRPr>
    </a:lvl7pPr>
    <a:lvl8pPr marL="3200400" algn="l" defTabSz="914400" rtl="0" eaLnBrk="1" latinLnBrk="0" hangingPunct="1">
      <a:defRPr kern="1200">
        <a:solidFill>
          <a:schemeClr val="tx1"/>
        </a:solidFill>
        <a:latin typeface="Tahoma" pitchFamily="34" charset="0"/>
        <a:ea typeface="+mn-ea"/>
        <a:cs typeface="Arial" charset="0"/>
      </a:defRPr>
    </a:lvl8pPr>
    <a:lvl9pPr marL="3657600" algn="l" defTabSz="914400" rtl="0" eaLnBrk="1" latinLnBrk="0" hangingPunct="1">
      <a:defRPr kern="1200">
        <a:solidFill>
          <a:schemeClr val="tx1"/>
        </a:solidFill>
        <a:latin typeface="Tahom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clrMru>
    <a:srgbClr val="FF6600"/>
    <a:srgbClr val="FF00FF"/>
    <a:srgbClr val="FF0000"/>
    <a:srgbClr val="333399"/>
    <a:srgbClr val="800000"/>
    <a:srgbClr val="00CC00"/>
    <a:srgbClr val="0B0022"/>
    <a:srgbClr val="0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953" autoAdjust="0"/>
    <p:restoredTop sz="94660"/>
  </p:normalViewPr>
  <p:slideViewPr>
    <p:cSldViewPr>
      <p:cViewPr varScale="1">
        <p:scale>
          <a:sx n="68" d="100"/>
          <a:sy n="68" d="100"/>
        </p:scale>
        <p:origin x="-129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37890" name="Group 2"/>
          <p:cNvGrpSpPr>
            <a:grpSpLocks/>
          </p:cNvGrpSpPr>
          <p:nvPr/>
        </p:nvGrpSpPr>
        <p:grpSpPr bwMode="auto">
          <a:xfrm>
            <a:off x="0" y="1422400"/>
            <a:ext cx="9147175" cy="5435600"/>
            <a:chOff x="0" y="896"/>
            <a:chExt cx="5762" cy="3424"/>
          </a:xfrm>
        </p:grpSpPr>
        <p:grpSp>
          <p:nvGrpSpPr>
            <p:cNvPr id="37891" name="Group 3"/>
            <p:cNvGrpSpPr>
              <a:grpSpLocks/>
            </p:cNvGrpSpPr>
            <p:nvPr userDrawn="1"/>
          </p:nvGrpSpPr>
          <p:grpSpPr bwMode="auto">
            <a:xfrm>
              <a:off x="20" y="896"/>
              <a:ext cx="5742" cy="3424"/>
              <a:chOff x="20" y="896"/>
              <a:chExt cx="5742" cy="3424"/>
            </a:xfrm>
          </p:grpSpPr>
          <p:sp>
            <p:nvSpPr>
              <p:cNvPr id="37892" name="Freeform 4"/>
              <p:cNvSpPr>
                <a:spLocks/>
              </p:cNvSpPr>
              <p:nvPr userDrawn="1"/>
            </p:nvSpPr>
            <p:spPr bwMode="hidden">
              <a:xfrm>
                <a:off x="1399" y="1116"/>
                <a:ext cx="2815" cy="2110"/>
              </a:xfrm>
              <a:custGeom>
                <a:avLst/>
                <a:gdLst/>
                <a:ahLst/>
                <a:cxnLst>
                  <a:cxn ang="0">
                    <a:pos x="950" y="85"/>
                  </a:cxn>
                  <a:cxn ang="0">
                    <a:pos x="628" y="438"/>
                  </a:cxn>
                  <a:cxn ang="0">
                    <a:pos x="66" y="471"/>
                  </a:cxn>
                  <a:cxn ang="0">
                    <a:pos x="0" y="627"/>
                  </a:cxn>
                  <a:cxn ang="0">
                    <a:pos x="372" y="1026"/>
                  </a:cxn>
                  <a:cxn ang="0">
                    <a:pos x="611" y="902"/>
                  </a:cxn>
                  <a:cxn ang="0">
                    <a:pos x="992" y="1085"/>
                  </a:cxn>
                  <a:cxn ang="0">
                    <a:pos x="1116" y="1339"/>
                  </a:cxn>
                  <a:cxn ang="0">
                    <a:pos x="1083" y="1450"/>
                  </a:cxn>
                  <a:cxn ang="0">
                    <a:pos x="1124" y="1659"/>
                  </a:cxn>
                  <a:cxn ang="0">
                    <a:pos x="1149" y="1999"/>
                  </a:cxn>
                  <a:cxn ang="0">
                    <a:pos x="1463" y="2110"/>
                  </a:cxn>
                  <a:cxn ang="0">
                    <a:pos x="1686" y="2025"/>
                  </a:cxn>
                  <a:cxn ang="0">
                    <a:pos x="1603" y="1777"/>
                  </a:cxn>
                  <a:cxn ang="0">
                    <a:pos x="1991" y="1555"/>
                  </a:cxn>
                  <a:cxn ang="0">
                    <a:pos x="2281" y="1542"/>
                  </a:cxn>
                  <a:cxn ang="0">
                    <a:pos x="2446" y="1359"/>
                  </a:cxn>
                  <a:cxn ang="0">
                    <a:pos x="2361" y="1001"/>
                  </a:cxn>
                  <a:cxn ang="0">
                    <a:pos x="2606" y="893"/>
                  </a:cxn>
                  <a:cxn ang="0">
                    <a:pos x="2815" y="454"/>
                  </a:cxn>
                  <a:cxn ang="0">
                    <a:pos x="2518" y="0"/>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p:spPr>
            <p:txBody>
              <a:bodyPr/>
              <a:lstStyle/>
              <a:p>
                <a:endParaRPr lang="en-CA"/>
              </a:p>
            </p:txBody>
          </p:sp>
          <p:sp>
            <p:nvSpPr>
              <p:cNvPr id="37893" name="Freeform 5"/>
              <p:cNvSpPr>
                <a:spLocks/>
              </p:cNvSpPr>
              <p:nvPr userDrawn="1"/>
            </p:nvSpPr>
            <p:spPr bwMode="hidden">
              <a:xfrm>
                <a:off x="672" y="1116"/>
                <a:ext cx="3966" cy="2366"/>
              </a:xfrm>
              <a:custGeom>
                <a:avLst/>
                <a:gdLst/>
                <a:ahLst/>
                <a:cxnLst>
                  <a:cxn ang="0">
                    <a:pos x="1423" y="65"/>
                  </a:cxn>
                  <a:cxn ang="0">
                    <a:pos x="1148" y="262"/>
                  </a:cxn>
                  <a:cxn ang="0">
                    <a:pos x="934" y="216"/>
                  </a:cxn>
                  <a:cxn ang="0">
                    <a:pos x="529" y="314"/>
                  </a:cxn>
                  <a:cxn ang="0">
                    <a:pos x="174" y="327"/>
                  </a:cxn>
                  <a:cxn ang="0">
                    <a:pos x="0" y="628"/>
                  </a:cxn>
                  <a:cxn ang="0">
                    <a:pos x="91" y="726"/>
                  </a:cxn>
                  <a:cxn ang="0">
                    <a:pos x="231" y="654"/>
                  </a:cxn>
                  <a:cxn ang="0">
                    <a:pos x="430" y="687"/>
                  </a:cxn>
                  <a:cxn ang="0">
                    <a:pos x="504" y="850"/>
                  </a:cxn>
                  <a:cxn ang="0">
                    <a:pos x="347" y="1020"/>
                  </a:cxn>
                  <a:cxn ang="0">
                    <a:pos x="529" y="1144"/>
                  </a:cxn>
                  <a:cxn ang="0">
                    <a:pos x="727" y="1105"/>
                  </a:cxn>
                  <a:cxn ang="0">
                    <a:pos x="901" y="1216"/>
                  </a:cxn>
                  <a:cxn ang="0">
                    <a:pos x="1256" y="1229"/>
                  </a:cxn>
                  <a:cxn ang="0">
                    <a:pos x="1611" y="1425"/>
                  </a:cxn>
                  <a:cxn ang="0">
                    <a:pos x="1694" y="1673"/>
                  </a:cxn>
                  <a:cxn ang="0">
                    <a:pos x="1619" y="2118"/>
                  </a:cxn>
                  <a:cxn ang="0">
                    <a:pos x="1694" y="2268"/>
                  </a:cxn>
                  <a:cxn ang="0">
                    <a:pos x="2132" y="2242"/>
                  </a:cxn>
                  <a:cxn ang="0">
                    <a:pos x="2289" y="2366"/>
                  </a:cxn>
                  <a:cxn ang="0">
                    <a:pos x="2594" y="2046"/>
                  </a:cxn>
                  <a:cxn ang="0">
                    <a:pos x="2537" y="1817"/>
                  </a:cxn>
                  <a:cxn ang="0">
                    <a:pos x="2818" y="1673"/>
                  </a:cxn>
                  <a:cxn ang="0">
                    <a:pos x="3016" y="1719"/>
                  </a:cxn>
                  <a:cxn ang="0">
                    <a:pos x="3280" y="1615"/>
                  </a:cxn>
                  <a:cxn ang="0">
                    <a:pos x="3405" y="1174"/>
                  </a:cxn>
                  <a:cxn ang="0">
                    <a:pos x="3643" y="922"/>
                  </a:cxn>
                  <a:cxn ang="0">
                    <a:pos x="3966" y="896"/>
                  </a:cxn>
                  <a:cxn ang="0">
                    <a:pos x="3908" y="733"/>
                  </a:cxn>
                  <a:cxn ang="0">
                    <a:pos x="3669" y="563"/>
                  </a:cxn>
                  <a:cxn ang="0">
                    <a:pos x="3817" y="210"/>
                  </a:cxn>
                  <a:cxn ang="0">
                    <a:pos x="3590" y="0"/>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p:spPr>
            <p:txBody>
              <a:bodyPr/>
              <a:lstStyle/>
              <a:p>
                <a:endParaRPr lang="en-CA"/>
              </a:p>
            </p:txBody>
          </p:sp>
          <p:sp>
            <p:nvSpPr>
              <p:cNvPr id="37894" name="Freeform 6"/>
              <p:cNvSpPr>
                <a:spLocks/>
              </p:cNvSpPr>
              <p:nvPr userDrawn="1"/>
            </p:nvSpPr>
            <p:spPr bwMode="hidden">
              <a:xfrm>
                <a:off x="20" y="1069"/>
                <a:ext cx="5732" cy="3107"/>
              </a:xfrm>
              <a:custGeom>
                <a:avLst/>
                <a:gdLst/>
                <a:ahLst/>
                <a:cxnLst>
                  <a:cxn ang="0">
                    <a:pos x="81" y="0"/>
                  </a:cxn>
                  <a:cxn ang="0">
                    <a:pos x="133" y="328"/>
                  </a:cxn>
                  <a:cxn ang="0">
                    <a:pos x="0" y="666"/>
                  </a:cxn>
                  <a:cxn ang="0">
                    <a:pos x="83" y="1221"/>
                  </a:cxn>
                  <a:cxn ang="0">
                    <a:pos x="413" y="1515"/>
                  </a:cxn>
                  <a:cxn ang="0">
                    <a:pos x="881" y="1700"/>
                  </a:cxn>
                  <a:cxn ang="0">
                    <a:pos x="1440" y="1651"/>
                  </a:cxn>
                  <a:cxn ang="0">
                    <a:pos x="1755" y="1940"/>
                  </a:cxn>
                  <a:cxn ang="0">
                    <a:pos x="1653" y="2126"/>
                  </a:cxn>
                  <a:cxn ang="0">
                    <a:pos x="1136" y="2142"/>
                  </a:cxn>
                  <a:cxn ang="0">
                    <a:pos x="911" y="2021"/>
                  </a:cxn>
                  <a:cxn ang="0">
                    <a:pos x="739" y="2142"/>
                  </a:cxn>
                  <a:cxn ang="0">
                    <a:pos x="954" y="2524"/>
                  </a:cxn>
                  <a:cxn ang="0">
                    <a:pos x="973" y="2905"/>
                  </a:cxn>
                  <a:cxn ang="0">
                    <a:pos x="1511" y="3107"/>
                  </a:cxn>
                  <a:cxn ang="0">
                    <a:pos x="1644" y="2922"/>
                  </a:cxn>
                  <a:cxn ang="0">
                    <a:pos x="2077" y="2797"/>
                  </a:cxn>
                  <a:cxn ang="0">
                    <a:pos x="2610" y="2962"/>
                  </a:cxn>
                  <a:cxn ang="0">
                    <a:pos x="3222" y="2812"/>
                  </a:cxn>
                  <a:cxn ang="0">
                    <a:pos x="3443" y="2922"/>
                  </a:cxn>
                  <a:cxn ang="0">
                    <a:pos x="3861" y="2648"/>
                  </a:cxn>
                  <a:cxn ang="0">
                    <a:pos x="4125" y="2311"/>
                  </a:cxn>
                  <a:cxn ang="0">
                    <a:pos x="4369" y="2318"/>
                  </a:cxn>
                  <a:cxn ang="0">
                    <a:pos x="4554" y="2445"/>
                  </a:cxn>
                  <a:cxn ang="0">
                    <a:pos x="5015" y="2142"/>
                  </a:cxn>
                  <a:cxn ang="0">
                    <a:pos x="5404" y="2185"/>
                  </a:cxn>
                  <a:cxn ang="0">
                    <a:pos x="5732" y="2069"/>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p:spPr>
            <p:txBody>
              <a:bodyPr/>
              <a:lstStyle/>
              <a:p>
                <a:endParaRPr lang="en-CA"/>
              </a:p>
            </p:txBody>
          </p:sp>
          <p:sp>
            <p:nvSpPr>
              <p:cNvPr id="37895" name="Freeform 7"/>
              <p:cNvSpPr>
                <a:spLocks/>
              </p:cNvSpPr>
              <p:nvPr userDrawn="1"/>
            </p:nvSpPr>
            <p:spPr bwMode="hidden">
              <a:xfrm>
                <a:off x="242" y="1145"/>
                <a:ext cx="5512" cy="2760"/>
              </a:xfrm>
              <a:custGeom>
                <a:avLst/>
                <a:gdLst/>
                <a:ahLst/>
                <a:cxnLst>
                  <a:cxn ang="0">
                    <a:pos x="240" y="0"/>
                  </a:cxn>
                  <a:cxn ang="0">
                    <a:pos x="0" y="336"/>
                  </a:cxn>
                  <a:cxn ang="0">
                    <a:pos x="82" y="821"/>
                  </a:cxn>
                  <a:cxn ang="0">
                    <a:pos x="243" y="873"/>
                  </a:cxn>
                  <a:cxn ang="0">
                    <a:pos x="473" y="1087"/>
                  </a:cxn>
                  <a:cxn ang="0">
                    <a:pos x="557" y="1441"/>
                  </a:cxn>
                  <a:cxn ang="0">
                    <a:pos x="839" y="1499"/>
                  </a:cxn>
                  <a:cxn ang="0">
                    <a:pos x="1258" y="1349"/>
                  </a:cxn>
                  <a:cxn ang="0">
                    <a:pos x="1307" y="1493"/>
                  </a:cxn>
                  <a:cxn ang="0">
                    <a:pos x="1621" y="1513"/>
                  </a:cxn>
                  <a:cxn ang="0">
                    <a:pos x="1862" y="1865"/>
                  </a:cxn>
                  <a:cxn ang="0">
                    <a:pos x="1668" y="2166"/>
                  </a:cxn>
                  <a:cxn ang="0">
                    <a:pos x="1308" y="2217"/>
                  </a:cxn>
                  <a:cxn ang="0">
                    <a:pos x="992" y="2172"/>
                  </a:cxn>
                  <a:cxn ang="0">
                    <a:pos x="903" y="2244"/>
                  </a:cxn>
                  <a:cxn ang="0">
                    <a:pos x="1008" y="2415"/>
                  </a:cxn>
                  <a:cxn ang="0">
                    <a:pos x="992" y="2538"/>
                  </a:cxn>
                  <a:cxn ang="0">
                    <a:pos x="1137" y="2760"/>
                  </a:cxn>
                  <a:cxn ang="0">
                    <a:pos x="1661" y="2623"/>
                  </a:cxn>
                  <a:cxn ang="0">
                    <a:pos x="1725" y="2492"/>
                  </a:cxn>
                  <a:cxn ang="0">
                    <a:pos x="1895" y="2551"/>
                  </a:cxn>
                  <a:cxn ang="0">
                    <a:pos x="2338" y="2448"/>
                  </a:cxn>
                  <a:cxn ang="0">
                    <a:pos x="2443" y="2714"/>
                  </a:cxn>
                  <a:cxn ang="0">
                    <a:pos x="2870" y="2541"/>
                  </a:cxn>
                  <a:cxn ang="0">
                    <a:pos x="3264" y="2591"/>
                  </a:cxn>
                  <a:cxn ang="0">
                    <a:pos x="3522" y="2427"/>
                  </a:cxn>
                  <a:cxn ang="0">
                    <a:pos x="3594" y="2081"/>
                  </a:cxn>
                  <a:cxn ang="0">
                    <a:pos x="4013" y="2087"/>
                  </a:cxn>
                  <a:cxn ang="0">
                    <a:pos x="4070" y="1924"/>
                  </a:cxn>
                  <a:cxn ang="0">
                    <a:pos x="4239" y="1931"/>
                  </a:cxn>
                  <a:cxn ang="0">
                    <a:pos x="4465" y="2094"/>
                  </a:cxn>
                  <a:cxn ang="0">
                    <a:pos x="4836" y="1814"/>
                  </a:cxn>
                  <a:cxn ang="0">
                    <a:pos x="5225" y="1785"/>
                  </a:cxn>
                  <a:cxn ang="0">
                    <a:pos x="5367" y="1571"/>
                  </a:cxn>
                  <a:cxn ang="0">
                    <a:pos x="5512" y="1585"/>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p:spPr>
            <p:txBody>
              <a:bodyPr/>
              <a:lstStyle/>
              <a:p>
                <a:endParaRPr lang="en-CA"/>
              </a:p>
            </p:txBody>
          </p:sp>
          <p:sp>
            <p:nvSpPr>
              <p:cNvPr id="37896" name="Freeform 8"/>
              <p:cNvSpPr>
                <a:spLocks/>
              </p:cNvSpPr>
              <p:nvPr userDrawn="1"/>
            </p:nvSpPr>
            <p:spPr bwMode="hidden">
              <a:xfrm>
                <a:off x="4840" y="984"/>
                <a:ext cx="790" cy="1189"/>
              </a:xfrm>
              <a:custGeom>
                <a:avLst/>
                <a:gdLst/>
                <a:ahLst/>
                <a:cxnLst>
                  <a:cxn ang="0">
                    <a:pos x="139" y="0"/>
                  </a:cxn>
                  <a:cxn ang="0">
                    <a:pos x="210" y="233"/>
                  </a:cxn>
                  <a:cxn ang="0">
                    <a:pos x="159" y="643"/>
                  </a:cxn>
                  <a:cxn ang="0">
                    <a:pos x="454" y="771"/>
                  </a:cxn>
                  <a:cxn ang="0">
                    <a:pos x="605" y="1046"/>
                  </a:cxn>
                  <a:cxn ang="0">
                    <a:pos x="790" y="1189"/>
                  </a:cxn>
                  <a:cxn ang="0">
                    <a:pos x="540" y="1111"/>
                  </a:cxn>
                  <a:cxn ang="0">
                    <a:pos x="363" y="883"/>
                  </a:cxn>
                  <a:cxn ang="0">
                    <a:pos x="139" y="852"/>
                  </a:cxn>
                  <a:cxn ang="0">
                    <a:pos x="0" y="499"/>
                  </a:cxn>
                  <a:cxn ang="0">
                    <a:pos x="48" y="209"/>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p:spPr>
            <p:txBody>
              <a:bodyPr/>
              <a:lstStyle/>
              <a:p>
                <a:endParaRPr lang="en-CA"/>
              </a:p>
            </p:txBody>
          </p:sp>
          <p:sp>
            <p:nvSpPr>
              <p:cNvPr id="37897" name="Freeform 9"/>
              <p:cNvSpPr>
                <a:spLocks/>
              </p:cNvSpPr>
              <p:nvPr userDrawn="1"/>
            </p:nvSpPr>
            <p:spPr bwMode="hidden">
              <a:xfrm>
                <a:off x="5173" y="896"/>
                <a:ext cx="579" cy="1117"/>
              </a:xfrm>
              <a:custGeom>
                <a:avLst/>
                <a:gdLst/>
                <a:ahLst/>
                <a:cxnLst>
                  <a:cxn ang="0">
                    <a:pos x="0" y="0"/>
                  </a:cxn>
                  <a:cxn ang="0">
                    <a:pos x="128" y="328"/>
                  </a:cxn>
                  <a:cxn ang="0">
                    <a:pos x="9" y="659"/>
                  </a:cxn>
                  <a:cxn ang="0">
                    <a:pos x="40" y="763"/>
                  </a:cxn>
                  <a:cxn ang="0">
                    <a:pos x="234" y="739"/>
                  </a:cxn>
                  <a:cxn ang="0">
                    <a:pos x="344" y="1055"/>
                  </a:cxn>
                  <a:cxn ang="0">
                    <a:pos x="579" y="1117"/>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p:spPr>
            <p:txBody>
              <a:bodyPr/>
              <a:lstStyle/>
              <a:p>
                <a:endParaRPr lang="en-CA"/>
              </a:p>
            </p:txBody>
          </p:sp>
          <p:sp>
            <p:nvSpPr>
              <p:cNvPr id="37898" name="Freeform 10"/>
              <p:cNvSpPr>
                <a:spLocks/>
              </p:cNvSpPr>
              <p:nvPr userDrawn="1"/>
            </p:nvSpPr>
            <p:spPr bwMode="hidden">
              <a:xfrm>
                <a:off x="3291" y="968"/>
                <a:ext cx="2471" cy="2396"/>
              </a:xfrm>
              <a:custGeom>
                <a:avLst/>
                <a:gdLst/>
                <a:ahLst/>
                <a:cxnLst>
                  <a:cxn ang="0">
                    <a:pos x="1118" y="0"/>
                  </a:cxn>
                  <a:cxn ang="0">
                    <a:pos x="1179" y="225"/>
                  </a:cxn>
                  <a:cxn ang="0">
                    <a:pos x="1393" y="339"/>
                  </a:cxn>
                  <a:cxn ang="0">
                    <a:pos x="1404" y="548"/>
                  </a:cxn>
                  <a:cxn ang="0">
                    <a:pos x="1342" y="732"/>
                  </a:cxn>
                  <a:cxn ang="0">
                    <a:pos x="1434" y="925"/>
                  </a:cxn>
                  <a:cxn ang="0">
                    <a:pos x="1455" y="1109"/>
                  </a:cxn>
                  <a:cxn ang="0">
                    <a:pos x="1311" y="1142"/>
                  </a:cxn>
                  <a:cxn ang="0">
                    <a:pos x="926" y="1384"/>
                  </a:cxn>
                  <a:cxn ang="0">
                    <a:pos x="975" y="1456"/>
                  </a:cxn>
                  <a:cxn ang="0">
                    <a:pos x="956" y="1624"/>
                  </a:cxn>
                  <a:cxn ang="0">
                    <a:pos x="782" y="1817"/>
                  </a:cxn>
                  <a:cxn ang="0">
                    <a:pos x="539" y="1978"/>
                  </a:cxn>
                  <a:cxn ang="0">
                    <a:pos x="152" y="2026"/>
                  </a:cxn>
                  <a:cxn ang="0">
                    <a:pos x="19" y="2251"/>
                  </a:cxn>
                  <a:cxn ang="0">
                    <a:pos x="0" y="2396"/>
                  </a:cxn>
                  <a:cxn ang="0">
                    <a:pos x="213" y="2179"/>
                  </a:cxn>
                  <a:cxn ang="0">
                    <a:pos x="629" y="2090"/>
                  </a:cxn>
                  <a:cxn ang="0">
                    <a:pos x="894" y="1906"/>
                  </a:cxn>
                  <a:cxn ang="0">
                    <a:pos x="1230" y="1986"/>
                  </a:cxn>
                  <a:cxn ang="0">
                    <a:pos x="1668" y="1906"/>
                  </a:cxn>
                  <a:cxn ang="0">
                    <a:pos x="1983" y="1745"/>
                  </a:cxn>
                  <a:cxn ang="0">
                    <a:pos x="2014" y="1600"/>
                  </a:cxn>
                  <a:cxn ang="0">
                    <a:pos x="2237" y="1496"/>
                  </a:cxn>
                  <a:cxn ang="0">
                    <a:pos x="2359" y="1552"/>
                  </a:cxn>
                  <a:cxn ang="0">
                    <a:pos x="2471" y="1479"/>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p:spPr>
            <p:txBody>
              <a:bodyPr/>
              <a:lstStyle/>
              <a:p>
                <a:endParaRPr lang="en-CA"/>
              </a:p>
            </p:txBody>
          </p:sp>
          <p:sp>
            <p:nvSpPr>
              <p:cNvPr id="37899" name="Freeform 11"/>
              <p:cNvSpPr>
                <a:spLocks/>
              </p:cNvSpPr>
              <p:nvPr userDrawn="1"/>
            </p:nvSpPr>
            <p:spPr bwMode="hidden">
              <a:xfrm>
                <a:off x="2366" y="1067"/>
                <a:ext cx="1399" cy="1349"/>
              </a:xfrm>
              <a:custGeom>
                <a:avLst/>
                <a:gdLst/>
                <a:ahLst/>
                <a:cxnLst>
                  <a:cxn ang="0">
                    <a:pos x="620" y="155"/>
                  </a:cxn>
                  <a:cxn ang="0">
                    <a:pos x="421" y="155"/>
                  </a:cxn>
                  <a:cxn ang="0">
                    <a:pos x="205" y="507"/>
                  </a:cxn>
                  <a:cxn ang="0">
                    <a:pos x="0" y="673"/>
                  </a:cxn>
                  <a:cxn ang="0">
                    <a:pos x="487" y="783"/>
                  </a:cxn>
                  <a:cxn ang="0">
                    <a:pos x="425" y="1009"/>
                  </a:cxn>
                  <a:cxn ang="0">
                    <a:pos x="617" y="1086"/>
                  </a:cxn>
                  <a:cxn ang="0">
                    <a:pos x="498" y="1349"/>
                  </a:cxn>
                  <a:cxn ang="0">
                    <a:pos x="961" y="1035"/>
                  </a:cxn>
                  <a:cxn ang="0">
                    <a:pos x="926" y="776"/>
                  </a:cxn>
                  <a:cxn ang="0">
                    <a:pos x="1181" y="749"/>
                  </a:cxn>
                  <a:cxn ang="0">
                    <a:pos x="1399" y="601"/>
                  </a:cxn>
                  <a:cxn ang="0">
                    <a:pos x="1315" y="416"/>
                  </a:cxn>
                  <a:cxn ang="0">
                    <a:pos x="1341" y="196"/>
                  </a:cxn>
                  <a:cxn ang="0">
                    <a:pos x="1171" y="164"/>
                  </a:cxn>
                  <a:cxn ang="0">
                    <a:pos x="928" y="0"/>
                  </a:cxn>
                  <a:cxn ang="0">
                    <a:pos x="620" y="155"/>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p:spPr>
            <p:txBody>
              <a:bodyPr/>
              <a:lstStyle/>
              <a:p>
                <a:endParaRPr lang="en-CA"/>
              </a:p>
            </p:txBody>
          </p:sp>
          <p:sp>
            <p:nvSpPr>
              <p:cNvPr id="37900" name="Freeform 12"/>
              <p:cNvSpPr>
                <a:spLocks/>
              </p:cNvSpPr>
              <p:nvPr userDrawn="1"/>
            </p:nvSpPr>
            <p:spPr bwMode="hidden">
              <a:xfrm>
                <a:off x="4275" y="2031"/>
                <a:ext cx="1256" cy="810"/>
              </a:xfrm>
              <a:custGeom>
                <a:avLst/>
                <a:gdLst/>
                <a:ahLst/>
                <a:cxnLst>
                  <a:cxn ang="0">
                    <a:pos x="719" y="183"/>
                  </a:cxn>
                  <a:cxn ang="0">
                    <a:pos x="760" y="33"/>
                  </a:cxn>
                  <a:cxn ang="0">
                    <a:pos x="884" y="0"/>
                  </a:cxn>
                  <a:cxn ang="0">
                    <a:pos x="983" y="78"/>
                  </a:cxn>
                  <a:cxn ang="0">
                    <a:pos x="1082" y="248"/>
                  </a:cxn>
                  <a:cxn ang="0">
                    <a:pos x="1256" y="229"/>
                  </a:cxn>
                  <a:cxn ang="0">
                    <a:pos x="1248" y="359"/>
                  </a:cxn>
                  <a:cxn ang="0">
                    <a:pos x="1016" y="431"/>
                  </a:cxn>
                  <a:cxn ang="0">
                    <a:pos x="879" y="417"/>
                  </a:cxn>
                  <a:cxn ang="0">
                    <a:pos x="719" y="481"/>
                  </a:cxn>
                  <a:cxn ang="0">
                    <a:pos x="591" y="633"/>
                  </a:cxn>
                  <a:cxn ang="0">
                    <a:pos x="423" y="537"/>
                  </a:cxn>
                  <a:cxn ang="0">
                    <a:pos x="256" y="810"/>
                  </a:cxn>
                  <a:cxn ang="0">
                    <a:pos x="66" y="764"/>
                  </a:cxn>
                  <a:cxn ang="0">
                    <a:pos x="0" y="601"/>
                  </a:cxn>
                  <a:cxn ang="0">
                    <a:pos x="157" y="483"/>
                  </a:cxn>
                  <a:cxn ang="0">
                    <a:pos x="248" y="281"/>
                  </a:cxn>
                  <a:cxn ang="0">
                    <a:pos x="438" y="150"/>
                  </a:cxn>
                  <a:cxn ang="0">
                    <a:pos x="719" y="189"/>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p:spPr>
            <p:txBody>
              <a:bodyPr/>
              <a:lstStyle/>
              <a:p>
                <a:endParaRPr lang="en-CA"/>
              </a:p>
            </p:txBody>
          </p:sp>
          <p:sp>
            <p:nvSpPr>
              <p:cNvPr id="37901" name="Freeform 13"/>
              <p:cNvSpPr>
                <a:spLocks/>
              </p:cNvSpPr>
              <p:nvPr userDrawn="1"/>
            </p:nvSpPr>
            <p:spPr bwMode="hidden">
              <a:xfrm>
                <a:off x="2914" y="3476"/>
                <a:ext cx="2848" cy="788"/>
              </a:xfrm>
              <a:custGeom>
                <a:avLst/>
                <a:gdLst/>
                <a:ahLst/>
                <a:cxnLst>
                  <a:cxn ang="0">
                    <a:pos x="2838" y="16"/>
                  </a:cxn>
                  <a:cxn ang="0">
                    <a:pos x="2493" y="0"/>
                  </a:cxn>
                  <a:cxn ang="0">
                    <a:pos x="2278" y="81"/>
                  </a:cxn>
                  <a:cxn ang="0">
                    <a:pos x="1936" y="44"/>
                  </a:cxn>
                  <a:cxn ang="0">
                    <a:pos x="1739" y="354"/>
                  </a:cxn>
                  <a:cxn ang="0">
                    <a:pos x="1600" y="212"/>
                  </a:cxn>
                  <a:cxn ang="0">
                    <a:pos x="1352" y="308"/>
                  </a:cxn>
                  <a:cxn ang="0">
                    <a:pos x="1445" y="515"/>
                  </a:cxn>
                  <a:cxn ang="0">
                    <a:pos x="1072" y="412"/>
                  </a:cxn>
                  <a:cxn ang="0">
                    <a:pos x="888" y="540"/>
                  </a:cxn>
                  <a:cxn ang="0">
                    <a:pos x="0" y="660"/>
                  </a:cxn>
                  <a:cxn ang="0">
                    <a:pos x="288" y="788"/>
                  </a:cxn>
                  <a:cxn ang="0">
                    <a:pos x="1040" y="676"/>
                  </a:cxn>
                  <a:cxn ang="0">
                    <a:pos x="1272" y="748"/>
                  </a:cxn>
                  <a:cxn ang="0">
                    <a:pos x="2096" y="691"/>
                  </a:cxn>
                  <a:cxn ang="0">
                    <a:pos x="2320" y="748"/>
                  </a:cxn>
                  <a:cxn ang="0">
                    <a:pos x="2456" y="596"/>
                  </a:cxn>
                  <a:cxn ang="0">
                    <a:pos x="2712" y="716"/>
                  </a:cxn>
                  <a:cxn ang="0">
                    <a:pos x="2716" y="339"/>
                  </a:cxn>
                  <a:cxn ang="0">
                    <a:pos x="2848" y="258"/>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p:spPr>
            <p:txBody>
              <a:bodyPr/>
              <a:lstStyle/>
              <a:p>
                <a:endParaRPr lang="en-CA"/>
              </a:p>
            </p:txBody>
          </p:sp>
          <p:sp>
            <p:nvSpPr>
              <p:cNvPr id="37902" name="Freeform 14"/>
              <p:cNvSpPr>
                <a:spLocks/>
              </p:cNvSpPr>
              <p:nvPr userDrawn="1"/>
            </p:nvSpPr>
            <p:spPr bwMode="hidden">
              <a:xfrm>
                <a:off x="5443" y="922"/>
                <a:ext cx="319" cy="854"/>
              </a:xfrm>
              <a:custGeom>
                <a:avLst/>
                <a:gdLst/>
                <a:ahLst/>
                <a:cxnLst>
                  <a:cxn ang="0">
                    <a:pos x="0" y="0"/>
                  </a:cxn>
                  <a:cxn ang="0">
                    <a:pos x="106" y="313"/>
                  </a:cxn>
                  <a:cxn ang="0">
                    <a:pos x="106" y="634"/>
                  </a:cxn>
                  <a:cxn ang="0">
                    <a:pos x="268" y="854"/>
                  </a:cxn>
                  <a:cxn ang="0">
                    <a:pos x="278" y="577"/>
                  </a:cxn>
                  <a:cxn ang="0">
                    <a:pos x="238" y="400"/>
                  </a:cxn>
                  <a:cxn ang="0">
                    <a:pos x="319" y="240"/>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p:spPr>
            <p:txBody>
              <a:bodyPr/>
              <a:lstStyle/>
              <a:p>
                <a:endParaRPr lang="en-CA"/>
              </a:p>
            </p:txBody>
          </p:sp>
          <p:sp>
            <p:nvSpPr>
              <p:cNvPr id="37903" name="Freeform 15"/>
              <p:cNvSpPr>
                <a:spLocks/>
              </p:cNvSpPr>
              <p:nvPr userDrawn="1"/>
            </p:nvSpPr>
            <p:spPr bwMode="hidden">
              <a:xfrm>
                <a:off x="4954" y="3568"/>
                <a:ext cx="646" cy="392"/>
              </a:xfrm>
              <a:custGeom>
                <a:avLst/>
                <a:gdLst/>
                <a:ahLst/>
                <a:cxnLst>
                  <a:cxn ang="0">
                    <a:pos x="504" y="0"/>
                  </a:cxn>
                  <a:cxn ang="0">
                    <a:pos x="320" y="61"/>
                  </a:cxn>
                  <a:cxn ang="0">
                    <a:pos x="238" y="109"/>
                  </a:cxn>
                  <a:cxn ang="0">
                    <a:pos x="144" y="216"/>
                  </a:cxn>
                  <a:cxn ang="0">
                    <a:pos x="0" y="392"/>
                  </a:cxn>
                  <a:cxn ang="0">
                    <a:pos x="360" y="263"/>
                  </a:cxn>
                  <a:cxn ang="0">
                    <a:pos x="432" y="182"/>
                  </a:cxn>
                  <a:cxn ang="0">
                    <a:pos x="646" y="142"/>
                  </a:cxn>
                  <a:cxn ang="0">
                    <a:pos x="504" y="0"/>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p:spPr>
            <p:txBody>
              <a:bodyPr/>
              <a:lstStyle/>
              <a:p>
                <a:endParaRPr lang="en-CA"/>
              </a:p>
            </p:txBody>
          </p:sp>
          <p:sp>
            <p:nvSpPr>
              <p:cNvPr id="37904" name="Freeform 16"/>
              <p:cNvSpPr>
                <a:spLocks/>
              </p:cNvSpPr>
              <p:nvPr userDrawn="1"/>
            </p:nvSpPr>
            <p:spPr bwMode="hidden">
              <a:xfrm>
                <a:off x="50" y="2400"/>
                <a:ext cx="2736" cy="1920"/>
              </a:xfrm>
              <a:custGeom>
                <a:avLst/>
                <a:gdLst/>
                <a:ahLst/>
                <a:cxnLst>
                  <a:cxn ang="0">
                    <a:pos x="0" y="0"/>
                  </a:cxn>
                  <a:cxn ang="0">
                    <a:pos x="96" y="336"/>
                  </a:cxn>
                  <a:cxn ang="0">
                    <a:pos x="384" y="384"/>
                  </a:cxn>
                  <a:cxn ang="0">
                    <a:pos x="576" y="720"/>
                  </a:cxn>
                  <a:cxn ang="0">
                    <a:pos x="528" y="960"/>
                  </a:cxn>
                  <a:cxn ang="0">
                    <a:pos x="672" y="1104"/>
                  </a:cxn>
                  <a:cxn ang="0">
                    <a:pos x="576" y="1392"/>
                  </a:cxn>
                  <a:cxn ang="0">
                    <a:pos x="624" y="1632"/>
                  </a:cxn>
                  <a:cxn ang="0">
                    <a:pos x="1488" y="1872"/>
                  </a:cxn>
                  <a:cxn ang="0">
                    <a:pos x="1680" y="1728"/>
                  </a:cxn>
                  <a:cxn ang="0">
                    <a:pos x="2208" y="1728"/>
                  </a:cxn>
                  <a:cxn ang="0">
                    <a:pos x="2304" y="1632"/>
                  </a:cxn>
                  <a:cxn ang="0">
                    <a:pos x="2736" y="1872"/>
                  </a:cxn>
                  <a:cxn ang="0">
                    <a:pos x="2640" y="1920"/>
                  </a:cxn>
                  <a:cxn ang="0">
                    <a:pos x="2304" y="1824"/>
                  </a:cxn>
                  <a:cxn ang="0">
                    <a:pos x="2160" y="1872"/>
                  </a:cxn>
                  <a:cxn ang="0">
                    <a:pos x="1632" y="1920"/>
                  </a:cxn>
                  <a:cxn ang="0">
                    <a:pos x="1440" y="1920"/>
                  </a:cxn>
                  <a:cxn ang="0">
                    <a:pos x="480" y="1824"/>
                  </a:cxn>
                  <a:cxn ang="0">
                    <a:pos x="192" y="1872"/>
                  </a:cxn>
                  <a:cxn ang="0">
                    <a:pos x="96" y="1680"/>
                  </a:cxn>
                  <a:cxn ang="0">
                    <a:pos x="288" y="1440"/>
                  </a:cxn>
                  <a:cxn ang="0">
                    <a:pos x="336" y="1104"/>
                  </a:cxn>
                  <a:cxn ang="0">
                    <a:pos x="144" y="864"/>
                  </a:cxn>
                  <a:cxn ang="0">
                    <a:pos x="240" y="624"/>
                  </a:cxn>
                  <a:cxn ang="0">
                    <a:pos x="48" y="528"/>
                  </a:cxn>
                  <a:cxn ang="0">
                    <a:pos x="0" y="0"/>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p:spPr>
            <p:txBody>
              <a:bodyPr/>
              <a:lstStyle/>
              <a:p>
                <a:endParaRPr lang="en-CA"/>
              </a:p>
            </p:txBody>
          </p:sp>
        </p:grpSp>
        <p:grpSp>
          <p:nvGrpSpPr>
            <p:cNvPr id="37905" name="Group 17"/>
            <p:cNvGrpSpPr>
              <a:grpSpLocks/>
            </p:cNvGrpSpPr>
            <p:nvPr userDrawn="1"/>
          </p:nvGrpSpPr>
          <p:grpSpPr bwMode="auto">
            <a:xfrm>
              <a:off x="0" y="2291"/>
              <a:ext cx="1385" cy="1702"/>
              <a:chOff x="0" y="2291"/>
              <a:chExt cx="1385" cy="1702"/>
            </a:xfrm>
          </p:grpSpPr>
          <p:sp>
            <p:nvSpPr>
              <p:cNvPr id="37906" name="Rectangle 18"/>
              <p:cNvSpPr>
                <a:spLocks noChangeArrowheads="1"/>
              </p:cNvSpPr>
              <p:nvPr userDrawn="1"/>
            </p:nvSpPr>
            <p:spPr bwMode="ltGray">
              <a:xfrm rot="6798887">
                <a:off x="62" y="3883"/>
                <a:ext cx="75" cy="12"/>
              </a:xfrm>
              <a:prstGeom prst="rect">
                <a:avLst/>
              </a:prstGeom>
              <a:solidFill>
                <a:schemeClr val="bg2"/>
              </a:solidFill>
              <a:ln w="9525">
                <a:noFill/>
                <a:miter lim="800000"/>
                <a:headEnd/>
                <a:tailEnd/>
              </a:ln>
              <a:effectLst/>
            </p:spPr>
            <p:txBody>
              <a:bodyPr wrap="none" anchor="ctr"/>
              <a:lstStyle/>
              <a:p>
                <a:endParaRPr lang="en-CA"/>
              </a:p>
            </p:txBody>
          </p:sp>
          <p:sp>
            <p:nvSpPr>
              <p:cNvPr id="37907" name="Rectangle 19"/>
              <p:cNvSpPr>
                <a:spLocks noChangeArrowheads="1"/>
              </p:cNvSpPr>
              <p:nvPr userDrawn="1"/>
            </p:nvSpPr>
            <p:spPr bwMode="ltGray">
              <a:xfrm rot="6798887">
                <a:off x="33" y="3880"/>
                <a:ext cx="75" cy="12"/>
              </a:xfrm>
              <a:prstGeom prst="rect">
                <a:avLst/>
              </a:prstGeom>
              <a:solidFill>
                <a:schemeClr val="bg2"/>
              </a:solidFill>
              <a:ln w="9525">
                <a:noFill/>
                <a:miter lim="800000"/>
                <a:headEnd/>
                <a:tailEnd/>
              </a:ln>
              <a:effectLst/>
            </p:spPr>
            <p:txBody>
              <a:bodyPr wrap="none" anchor="ctr"/>
              <a:lstStyle/>
              <a:p>
                <a:endParaRPr lang="en-CA"/>
              </a:p>
            </p:txBody>
          </p:sp>
          <p:sp>
            <p:nvSpPr>
              <p:cNvPr id="37908" name="Rectangle 20"/>
              <p:cNvSpPr>
                <a:spLocks noChangeArrowheads="1"/>
              </p:cNvSpPr>
              <p:nvPr userDrawn="1"/>
            </p:nvSpPr>
            <p:spPr bwMode="ltGray">
              <a:xfrm rot="6798887">
                <a:off x="6" y="3875"/>
                <a:ext cx="75" cy="12"/>
              </a:xfrm>
              <a:prstGeom prst="rect">
                <a:avLst/>
              </a:prstGeom>
              <a:solidFill>
                <a:schemeClr val="bg2"/>
              </a:solidFill>
              <a:ln w="9525">
                <a:noFill/>
                <a:miter lim="800000"/>
                <a:headEnd/>
                <a:tailEnd/>
              </a:ln>
              <a:effectLst/>
            </p:spPr>
            <p:txBody>
              <a:bodyPr wrap="none" anchor="ctr"/>
              <a:lstStyle/>
              <a:p>
                <a:endParaRPr lang="en-CA"/>
              </a:p>
            </p:txBody>
          </p:sp>
          <p:sp>
            <p:nvSpPr>
              <p:cNvPr id="37909" name="Rectangle 21"/>
              <p:cNvSpPr>
                <a:spLocks noChangeArrowheads="1"/>
              </p:cNvSpPr>
              <p:nvPr userDrawn="1"/>
            </p:nvSpPr>
            <p:spPr bwMode="ltGray">
              <a:xfrm rot="5999912">
                <a:off x="209" y="3884"/>
                <a:ext cx="69" cy="12"/>
              </a:xfrm>
              <a:prstGeom prst="rect">
                <a:avLst/>
              </a:prstGeom>
              <a:solidFill>
                <a:schemeClr val="bg2"/>
              </a:solidFill>
              <a:ln w="9525">
                <a:noFill/>
                <a:miter lim="800000"/>
                <a:headEnd/>
                <a:tailEnd/>
              </a:ln>
              <a:effectLst/>
            </p:spPr>
            <p:txBody>
              <a:bodyPr wrap="none" anchor="ctr"/>
              <a:lstStyle/>
              <a:p>
                <a:endParaRPr lang="en-CA"/>
              </a:p>
            </p:txBody>
          </p:sp>
          <p:sp>
            <p:nvSpPr>
              <p:cNvPr id="37910" name="Rectangle 22"/>
              <p:cNvSpPr>
                <a:spLocks noChangeArrowheads="1"/>
              </p:cNvSpPr>
              <p:nvPr userDrawn="1"/>
            </p:nvSpPr>
            <p:spPr bwMode="ltGray">
              <a:xfrm rot="5999912">
                <a:off x="182" y="3889"/>
                <a:ext cx="69" cy="12"/>
              </a:xfrm>
              <a:prstGeom prst="rect">
                <a:avLst/>
              </a:prstGeom>
              <a:solidFill>
                <a:schemeClr val="bg2"/>
              </a:solidFill>
              <a:ln w="9525">
                <a:noFill/>
                <a:miter lim="800000"/>
                <a:headEnd/>
                <a:tailEnd/>
              </a:ln>
              <a:effectLst/>
            </p:spPr>
            <p:txBody>
              <a:bodyPr wrap="none" anchor="ctr"/>
              <a:lstStyle/>
              <a:p>
                <a:endParaRPr lang="en-CA"/>
              </a:p>
            </p:txBody>
          </p:sp>
          <p:sp>
            <p:nvSpPr>
              <p:cNvPr id="37911" name="Rectangle 23"/>
              <p:cNvSpPr>
                <a:spLocks noChangeArrowheads="1"/>
              </p:cNvSpPr>
              <p:nvPr userDrawn="1"/>
            </p:nvSpPr>
            <p:spPr bwMode="ltGray">
              <a:xfrm rot="6250138">
                <a:off x="152" y="3888"/>
                <a:ext cx="69" cy="12"/>
              </a:xfrm>
              <a:prstGeom prst="rect">
                <a:avLst/>
              </a:prstGeom>
              <a:solidFill>
                <a:schemeClr val="bg2"/>
              </a:solidFill>
              <a:ln w="9525">
                <a:noFill/>
                <a:miter lim="800000"/>
                <a:headEnd/>
                <a:tailEnd/>
              </a:ln>
              <a:effectLst/>
            </p:spPr>
            <p:txBody>
              <a:bodyPr wrap="none" anchor="ctr"/>
              <a:lstStyle/>
              <a:p>
                <a:endParaRPr lang="en-CA"/>
              </a:p>
            </p:txBody>
          </p:sp>
          <p:sp>
            <p:nvSpPr>
              <p:cNvPr id="37912" name="Rectangle 24"/>
              <p:cNvSpPr>
                <a:spLocks noChangeArrowheads="1"/>
              </p:cNvSpPr>
              <p:nvPr userDrawn="1"/>
            </p:nvSpPr>
            <p:spPr bwMode="ltGray">
              <a:xfrm rot="6238076">
                <a:off x="123" y="3886"/>
                <a:ext cx="69" cy="12"/>
              </a:xfrm>
              <a:prstGeom prst="rect">
                <a:avLst/>
              </a:prstGeom>
              <a:solidFill>
                <a:schemeClr val="bg2"/>
              </a:solidFill>
              <a:ln w="9525">
                <a:noFill/>
                <a:miter lim="800000"/>
                <a:headEnd/>
                <a:tailEnd/>
              </a:ln>
              <a:effectLst/>
            </p:spPr>
            <p:txBody>
              <a:bodyPr wrap="none" anchor="ctr"/>
              <a:lstStyle/>
              <a:p>
                <a:endParaRPr lang="en-CA"/>
              </a:p>
            </p:txBody>
          </p:sp>
          <p:sp>
            <p:nvSpPr>
              <p:cNvPr id="37913" name="Rectangle 25"/>
              <p:cNvSpPr>
                <a:spLocks noChangeArrowheads="1"/>
              </p:cNvSpPr>
              <p:nvPr userDrawn="1"/>
            </p:nvSpPr>
            <p:spPr bwMode="ltGray">
              <a:xfrm rot="5380717">
                <a:off x="363" y="3869"/>
                <a:ext cx="69" cy="12"/>
              </a:xfrm>
              <a:prstGeom prst="rect">
                <a:avLst/>
              </a:prstGeom>
              <a:solidFill>
                <a:schemeClr val="bg2"/>
              </a:solidFill>
              <a:ln w="9525">
                <a:noFill/>
                <a:miter lim="800000"/>
                <a:headEnd/>
                <a:tailEnd/>
              </a:ln>
              <a:effectLst/>
            </p:spPr>
            <p:txBody>
              <a:bodyPr wrap="none" anchor="ctr"/>
              <a:lstStyle/>
              <a:p>
                <a:endParaRPr lang="en-CA"/>
              </a:p>
            </p:txBody>
          </p:sp>
          <p:sp>
            <p:nvSpPr>
              <p:cNvPr id="37914" name="Rectangle 26"/>
              <p:cNvSpPr>
                <a:spLocks noChangeArrowheads="1"/>
              </p:cNvSpPr>
              <p:nvPr userDrawn="1"/>
            </p:nvSpPr>
            <p:spPr bwMode="ltGray">
              <a:xfrm rot="5380717">
                <a:off x="332" y="3872"/>
                <a:ext cx="69" cy="12"/>
              </a:xfrm>
              <a:prstGeom prst="rect">
                <a:avLst/>
              </a:prstGeom>
              <a:solidFill>
                <a:schemeClr val="bg2"/>
              </a:solidFill>
              <a:ln w="9525">
                <a:noFill/>
                <a:miter lim="800000"/>
                <a:headEnd/>
                <a:tailEnd/>
              </a:ln>
              <a:effectLst/>
            </p:spPr>
            <p:txBody>
              <a:bodyPr wrap="none" anchor="ctr"/>
              <a:lstStyle/>
              <a:p>
                <a:endParaRPr lang="en-CA"/>
              </a:p>
            </p:txBody>
          </p:sp>
          <p:sp>
            <p:nvSpPr>
              <p:cNvPr id="37915" name="Rectangle 27"/>
              <p:cNvSpPr>
                <a:spLocks noChangeArrowheads="1"/>
              </p:cNvSpPr>
              <p:nvPr userDrawn="1"/>
            </p:nvSpPr>
            <p:spPr bwMode="ltGray">
              <a:xfrm rot="5583200">
                <a:off x="302" y="3877"/>
                <a:ext cx="69" cy="12"/>
              </a:xfrm>
              <a:prstGeom prst="rect">
                <a:avLst/>
              </a:prstGeom>
              <a:solidFill>
                <a:schemeClr val="bg2"/>
              </a:solidFill>
              <a:ln w="9525">
                <a:noFill/>
                <a:miter lim="800000"/>
                <a:headEnd/>
                <a:tailEnd/>
              </a:ln>
              <a:effectLst/>
            </p:spPr>
            <p:txBody>
              <a:bodyPr wrap="none" anchor="ctr"/>
              <a:lstStyle/>
              <a:p>
                <a:endParaRPr lang="en-CA"/>
              </a:p>
            </p:txBody>
          </p:sp>
          <p:sp>
            <p:nvSpPr>
              <p:cNvPr id="37916" name="Rectangle 28"/>
              <p:cNvSpPr>
                <a:spLocks noChangeArrowheads="1"/>
              </p:cNvSpPr>
              <p:nvPr userDrawn="1"/>
            </p:nvSpPr>
            <p:spPr bwMode="ltGray">
              <a:xfrm rot="5737625">
                <a:off x="270" y="3882"/>
                <a:ext cx="69" cy="12"/>
              </a:xfrm>
              <a:prstGeom prst="rect">
                <a:avLst/>
              </a:prstGeom>
              <a:solidFill>
                <a:schemeClr val="bg2"/>
              </a:solidFill>
              <a:ln w="9525">
                <a:noFill/>
                <a:miter lim="800000"/>
                <a:headEnd/>
                <a:tailEnd/>
              </a:ln>
              <a:effectLst/>
            </p:spPr>
            <p:txBody>
              <a:bodyPr wrap="none" anchor="ctr"/>
              <a:lstStyle/>
              <a:p>
                <a:endParaRPr lang="en-CA"/>
              </a:p>
            </p:txBody>
          </p:sp>
          <p:sp>
            <p:nvSpPr>
              <p:cNvPr id="37917" name="Rectangle 29"/>
              <p:cNvSpPr>
                <a:spLocks noChangeArrowheads="1"/>
              </p:cNvSpPr>
              <p:nvPr userDrawn="1"/>
            </p:nvSpPr>
            <p:spPr bwMode="ltGray">
              <a:xfrm rot="4715477">
                <a:off x="516" y="3829"/>
                <a:ext cx="63" cy="12"/>
              </a:xfrm>
              <a:prstGeom prst="rect">
                <a:avLst/>
              </a:prstGeom>
              <a:solidFill>
                <a:schemeClr val="bg2"/>
              </a:solidFill>
              <a:ln w="9525">
                <a:noFill/>
                <a:miter lim="800000"/>
                <a:headEnd/>
                <a:tailEnd/>
              </a:ln>
              <a:effectLst/>
            </p:spPr>
            <p:txBody>
              <a:bodyPr wrap="none" anchor="ctr"/>
              <a:lstStyle/>
              <a:p>
                <a:endParaRPr lang="en-CA"/>
              </a:p>
            </p:txBody>
          </p:sp>
          <p:sp>
            <p:nvSpPr>
              <p:cNvPr id="37918" name="Rectangle 30"/>
              <p:cNvSpPr>
                <a:spLocks noChangeArrowheads="1"/>
              </p:cNvSpPr>
              <p:nvPr userDrawn="1"/>
            </p:nvSpPr>
            <p:spPr bwMode="ltGray">
              <a:xfrm rot="4924949">
                <a:off x="486" y="3834"/>
                <a:ext cx="63" cy="12"/>
              </a:xfrm>
              <a:prstGeom prst="rect">
                <a:avLst/>
              </a:prstGeom>
              <a:solidFill>
                <a:schemeClr val="bg2"/>
              </a:solidFill>
              <a:ln w="9525">
                <a:noFill/>
                <a:miter lim="800000"/>
                <a:headEnd/>
                <a:tailEnd/>
              </a:ln>
              <a:effectLst/>
            </p:spPr>
            <p:txBody>
              <a:bodyPr wrap="none" anchor="ctr"/>
              <a:lstStyle/>
              <a:p>
                <a:endParaRPr lang="en-CA"/>
              </a:p>
            </p:txBody>
          </p:sp>
          <p:sp>
            <p:nvSpPr>
              <p:cNvPr id="37919" name="Rectangle 31"/>
              <p:cNvSpPr>
                <a:spLocks noChangeArrowheads="1"/>
              </p:cNvSpPr>
              <p:nvPr userDrawn="1"/>
            </p:nvSpPr>
            <p:spPr bwMode="ltGray">
              <a:xfrm rot="4924949">
                <a:off x="456" y="3848"/>
                <a:ext cx="63" cy="12"/>
              </a:xfrm>
              <a:prstGeom prst="rect">
                <a:avLst/>
              </a:prstGeom>
              <a:solidFill>
                <a:schemeClr val="bg2"/>
              </a:solidFill>
              <a:ln w="9525">
                <a:noFill/>
                <a:miter lim="800000"/>
                <a:headEnd/>
                <a:tailEnd/>
              </a:ln>
              <a:effectLst/>
            </p:spPr>
            <p:txBody>
              <a:bodyPr wrap="none" anchor="ctr"/>
              <a:lstStyle/>
              <a:p>
                <a:endParaRPr lang="en-CA"/>
              </a:p>
            </p:txBody>
          </p:sp>
          <p:sp>
            <p:nvSpPr>
              <p:cNvPr id="37920" name="Rectangle 32"/>
              <p:cNvSpPr>
                <a:spLocks noChangeArrowheads="1"/>
              </p:cNvSpPr>
              <p:nvPr userDrawn="1"/>
            </p:nvSpPr>
            <p:spPr bwMode="ltGray">
              <a:xfrm rot="5041352">
                <a:off x="426" y="3851"/>
                <a:ext cx="63" cy="12"/>
              </a:xfrm>
              <a:prstGeom prst="rect">
                <a:avLst/>
              </a:prstGeom>
              <a:solidFill>
                <a:schemeClr val="bg2"/>
              </a:solidFill>
              <a:ln w="9525">
                <a:noFill/>
                <a:miter lim="800000"/>
                <a:headEnd/>
                <a:tailEnd/>
              </a:ln>
              <a:effectLst/>
            </p:spPr>
            <p:txBody>
              <a:bodyPr wrap="none" anchor="ctr"/>
              <a:lstStyle/>
              <a:p>
                <a:endParaRPr lang="en-CA"/>
              </a:p>
            </p:txBody>
          </p:sp>
          <p:sp>
            <p:nvSpPr>
              <p:cNvPr id="37921" name="Rectangle 33"/>
              <p:cNvSpPr>
                <a:spLocks noChangeArrowheads="1"/>
              </p:cNvSpPr>
              <p:nvPr userDrawn="1"/>
            </p:nvSpPr>
            <p:spPr bwMode="ltGray">
              <a:xfrm rot="3816889">
                <a:off x="664" y="3762"/>
                <a:ext cx="63" cy="12"/>
              </a:xfrm>
              <a:prstGeom prst="rect">
                <a:avLst/>
              </a:prstGeom>
              <a:solidFill>
                <a:schemeClr val="bg2"/>
              </a:solidFill>
              <a:ln w="9525">
                <a:noFill/>
                <a:miter lim="800000"/>
                <a:headEnd/>
                <a:tailEnd/>
              </a:ln>
              <a:effectLst/>
            </p:spPr>
            <p:txBody>
              <a:bodyPr wrap="none" anchor="ctr"/>
              <a:lstStyle/>
              <a:p>
                <a:endParaRPr lang="en-CA"/>
              </a:p>
            </p:txBody>
          </p:sp>
          <p:sp>
            <p:nvSpPr>
              <p:cNvPr id="37922" name="Rectangle 34"/>
              <p:cNvSpPr>
                <a:spLocks noChangeArrowheads="1"/>
              </p:cNvSpPr>
              <p:nvPr userDrawn="1"/>
            </p:nvSpPr>
            <p:spPr bwMode="ltGray">
              <a:xfrm rot="3816889">
                <a:off x="634" y="3780"/>
                <a:ext cx="63" cy="12"/>
              </a:xfrm>
              <a:prstGeom prst="rect">
                <a:avLst/>
              </a:prstGeom>
              <a:solidFill>
                <a:schemeClr val="bg2"/>
              </a:solidFill>
              <a:ln w="9525">
                <a:noFill/>
                <a:miter lim="800000"/>
                <a:headEnd/>
                <a:tailEnd/>
              </a:ln>
              <a:effectLst/>
            </p:spPr>
            <p:txBody>
              <a:bodyPr wrap="none" anchor="ctr"/>
              <a:lstStyle/>
              <a:p>
                <a:endParaRPr lang="en-CA"/>
              </a:p>
            </p:txBody>
          </p:sp>
          <p:sp>
            <p:nvSpPr>
              <p:cNvPr id="37923" name="Rectangle 35"/>
              <p:cNvSpPr>
                <a:spLocks noChangeArrowheads="1"/>
              </p:cNvSpPr>
              <p:nvPr userDrawn="1"/>
            </p:nvSpPr>
            <p:spPr bwMode="ltGray">
              <a:xfrm rot="4104184">
                <a:off x="605" y="3791"/>
                <a:ext cx="63" cy="12"/>
              </a:xfrm>
              <a:prstGeom prst="rect">
                <a:avLst/>
              </a:prstGeom>
              <a:solidFill>
                <a:schemeClr val="bg2"/>
              </a:solidFill>
              <a:ln w="9525">
                <a:noFill/>
                <a:miter lim="800000"/>
                <a:headEnd/>
                <a:tailEnd/>
              </a:ln>
              <a:effectLst/>
            </p:spPr>
            <p:txBody>
              <a:bodyPr wrap="none" anchor="ctr"/>
              <a:lstStyle/>
              <a:p>
                <a:endParaRPr lang="en-CA"/>
              </a:p>
            </p:txBody>
          </p:sp>
          <p:sp>
            <p:nvSpPr>
              <p:cNvPr id="37924" name="Rectangle 36"/>
              <p:cNvSpPr>
                <a:spLocks noChangeArrowheads="1"/>
              </p:cNvSpPr>
              <p:nvPr userDrawn="1"/>
            </p:nvSpPr>
            <p:spPr bwMode="ltGray">
              <a:xfrm rot="4325343">
                <a:off x="575" y="3804"/>
                <a:ext cx="63" cy="12"/>
              </a:xfrm>
              <a:prstGeom prst="rect">
                <a:avLst/>
              </a:prstGeom>
              <a:solidFill>
                <a:schemeClr val="bg2"/>
              </a:solidFill>
              <a:ln w="9525">
                <a:noFill/>
                <a:miter lim="800000"/>
                <a:headEnd/>
                <a:tailEnd/>
              </a:ln>
              <a:effectLst/>
            </p:spPr>
            <p:txBody>
              <a:bodyPr wrap="none" anchor="ctr"/>
              <a:lstStyle/>
              <a:p>
                <a:endParaRPr lang="en-CA"/>
              </a:p>
            </p:txBody>
          </p:sp>
          <p:sp>
            <p:nvSpPr>
              <p:cNvPr id="37925" name="Rectangle 37"/>
              <p:cNvSpPr>
                <a:spLocks noChangeArrowheads="1"/>
              </p:cNvSpPr>
              <p:nvPr userDrawn="1"/>
            </p:nvSpPr>
            <p:spPr bwMode="ltGray">
              <a:xfrm rot="3368036">
                <a:off x="799" y="3683"/>
                <a:ext cx="63" cy="12"/>
              </a:xfrm>
              <a:prstGeom prst="rect">
                <a:avLst/>
              </a:prstGeom>
              <a:solidFill>
                <a:schemeClr val="bg2"/>
              </a:solidFill>
              <a:ln w="9525">
                <a:noFill/>
                <a:miter lim="800000"/>
                <a:headEnd/>
                <a:tailEnd/>
              </a:ln>
              <a:effectLst/>
            </p:spPr>
            <p:txBody>
              <a:bodyPr wrap="none" anchor="ctr"/>
              <a:lstStyle/>
              <a:p>
                <a:endParaRPr lang="en-CA"/>
              </a:p>
            </p:txBody>
          </p:sp>
          <p:sp>
            <p:nvSpPr>
              <p:cNvPr id="37926" name="Rectangle 38"/>
              <p:cNvSpPr>
                <a:spLocks noChangeArrowheads="1"/>
              </p:cNvSpPr>
              <p:nvPr userDrawn="1"/>
            </p:nvSpPr>
            <p:spPr bwMode="ltGray">
              <a:xfrm rot="3368036">
                <a:off x="772" y="3699"/>
                <a:ext cx="63" cy="12"/>
              </a:xfrm>
              <a:prstGeom prst="rect">
                <a:avLst/>
              </a:prstGeom>
              <a:solidFill>
                <a:schemeClr val="bg2"/>
              </a:solidFill>
              <a:ln w="9525">
                <a:noFill/>
                <a:miter lim="800000"/>
                <a:headEnd/>
                <a:tailEnd/>
              </a:ln>
              <a:effectLst/>
            </p:spPr>
            <p:txBody>
              <a:bodyPr wrap="none" anchor="ctr"/>
              <a:lstStyle/>
              <a:p>
                <a:endParaRPr lang="en-CA"/>
              </a:p>
            </p:txBody>
          </p:sp>
          <p:sp>
            <p:nvSpPr>
              <p:cNvPr id="37927" name="Rectangle 39"/>
              <p:cNvSpPr>
                <a:spLocks noChangeArrowheads="1"/>
              </p:cNvSpPr>
              <p:nvPr userDrawn="1"/>
            </p:nvSpPr>
            <p:spPr bwMode="ltGray">
              <a:xfrm rot="3368036">
                <a:off x="745" y="3717"/>
                <a:ext cx="63" cy="12"/>
              </a:xfrm>
              <a:prstGeom prst="rect">
                <a:avLst/>
              </a:prstGeom>
              <a:solidFill>
                <a:schemeClr val="bg2"/>
              </a:solidFill>
              <a:ln w="9525">
                <a:noFill/>
                <a:miter lim="800000"/>
                <a:headEnd/>
                <a:tailEnd/>
              </a:ln>
              <a:effectLst/>
            </p:spPr>
            <p:txBody>
              <a:bodyPr wrap="none" anchor="ctr"/>
              <a:lstStyle/>
              <a:p>
                <a:endParaRPr lang="en-CA"/>
              </a:p>
            </p:txBody>
          </p:sp>
          <p:sp>
            <p:nvSpPr>
              <p:cNvPr id="37928" name="Rectangle 40"/>
              <p:cNvSpPr>
                <a:spLocks noChangeArrowheads="1"/>
              </p:cNvSpPr>
              <p:nvPr userDrawn="1"/>
            </p:nvSpPr>
            <p:spPr bwMode="ltGray">
              <a:xfrm rot="3816889">
                <a:off x="717" y="3734"/>
                <a:ext cx="63" cy="12"/>
              </a:xfrm>
              <a:prstGeom prst="rect">
                <a:avLst/>
              </a:prstGeom>
              <a:solidFill>
                <a:schemeClr val="bg2"/>
              </a:solidFill>
              <a:ln w="9525">
                <a:noFill/>
                <a:miter lim="800000"/>
                <a:headEnd/>
                <a:tailEnd/>
              </a:ln>
              <a:effectLst/>
            </p:spPr>
            <p:txBody>
              <a:bodyPr wrap="none" anchor="ctr"/>
              <a:lstStyle/>
              <a:p>
                <a:endParaRPr lang="en-CA"/>
              </a:p>
            </p:txBody>
          </p:sp>
          <p:sp>
            <p:nvSpPr>
              <p:cNvPr id="37929" name="Rectangle 41"/>
              <p:cNvSpPr>
                <a:spLocks noChangeArrowheads="1"/>
              </p:cNvSpPr>
              <p:nvPr userDrawn="1"/>
            </p:nvSpPr>
            <p:spPr bwMode="ltGray">
              <a:xfrm rot="2302266">
                <a:off x="923" y="3587"/>
                <a:ext cx="69" cy="12"/>
              </a:xfrm>
              <a:prstGeom prst="rect">
                <a:avLst/>
              </a:prstGeom>
              <a:solidFill>
                <a:schemeClr val="bg2"/>
              </a:solidFill>
              <a:ln w="9525">
                <a:noFill/>
                <a:miter lim="800000"/>
                <a:headEnd/>
                <a:tailEnd/>
              </a:ln>
              <a:effectLst/>
            </p:spPr>
            <p:txBody>
              <a:bodyPr wrap="none" anchor="ctr"/>
              <a:lstStyle/>
              <a:p>
                <a:endParaRPr lang="en-CA"/>
              </a:p>
            </p:txBody>
          </p:sp>
          <p:sp>
            <p:nvSpPr>
              <p:cNvPr id="37930" name="Rectangle 42"/>
              <p:cNvSpPr>
                <a:spLocks noChangeArrowheads="1"/>
              </p:cNvSpPr>
              <p:nvPr userDrawn="1"/>
            </p:nvSpPr>
            <p:spPr bwMode="ltGray">
              <a:xfrm rot="2302266">
                <a:off x="899" y="3606"/>
                <a:ext cx="69" cy="12"/>
              </a:xfrm>
              <a:prstGeom prst="rect">
                <a:avLst/>
              </a:prstGeom>
              <a:solidFill>
                <a:schemeClr val="bg2"/>
              </a:solidFill>
              <a:ln w="9525">
                <a:noFill/>
                <a:miter lim="800000"/>
                <a:headEnd/>
                <a:tailEnd/>
              </a:ln>
              <a:effectLst/>
            </p:spPr>
            <p:txBody>
              <a:bodyPr wrap="none" anchor="ctr"/>
              <a:lstStyle/>
              <a:p>
                <a:endParaRPr lang="en-CA"/>
              </a:p>
            </p:txBody>
          </p:sp>
          <p:sp>
            <p:nvSpPr>
              <p:cNvPr id="37931" name="Rectangle 43"/>
              <p:cNvSpPr>
                <a:spLocks noChangeArrowheads="1"/>
              </p:cNvSpPr>
              <p:nvPr userDrawn="1"/>
            </p:nvSpPr>
            <p:spPr bwMode="ltGray">
              <a:xfrm rot="2707562">
                <a:off x="876" y="3626"/>
                <a:ext cx="69" cy="12"/>
              </a:xfrm>
              <a:prstGeom prst="rect">
                <a:avLst/>
              </a:prstGeom>
              <a:solidFill>
                <a:schemeClr val="bg2"/>
              </a:solidFill>
              <a:ln w="9525">
                <a:noFill/>
                <a:miter lim="800000"/>
                <a:headEnd/>
                <a:tailEnd/>
              </a:ln>
              <a:effectLst/>
            </p:spPr>
            <p:txBody>
              <a:bodyPr wrap="none" anchor="ctr"/>
              <a:lstStyle/>
              <a:p>
                <a:endParaRPr lang="en-CA"/>
              </a:p>
            </p:txBody>
          </p:sp>
          <p:sp>
            <p:nvSpPr>
              <p:cNvPr id="37932" name="Rectangle 44"/>
              <p:cNvSpPr>
                <a:spLocks noChangeArrowheads="1"/>
              </p:cNvSpPr>
              <p:nvPr userDrawn="1"/>
            </p:nvSpPr>
            <p:spPr bwMode="ltGray">
              <a:xfrm rot="2707562">
                <a:off x="850" y="3644"/>
                <a:ext cx="63" cy="12"/>
              </a:xfrm>
              <a:prstGeom prst="rect">
                <a:avLst/>
              </a:prstGeom>
              <a:solidFill>
                <a:schemeClr val="bg2"/>
              </a:solidFill>
              <a:ln w="9525">
                <a:noFill/>
                <a:miter lim="800000"/>
                <a:headEnd/>
                <a:tailEnd/>
              </a:ln>
              <a:effectLst/>
            </p:spPr>
            <p:txBody>
              <a:bodyPr wrap="none" anchor="ctr"/>
              <a:lstStyle/>
              <a:p>
                <a:endParaRPr lang="en-CA"/>
              </a:p>
            </p:txBody>
          </p:sp>
          <p:sp>
            <p:nvSpPr>
              <p:cNvPr id="37933" name="Rectangle 45"/>
              <p:cNvSpPr>
                <a:spLocks noChangeArrowheads="1"/>
              </p:cNvSpPr>
              <p:nvPr userDrawn="1"/>
            </p:nvSpPr>
            <p:spPr bwMode="ltGray">
              <a:xfrm rot="1525830">
                <a:off x="1027" y="3473"/>
                <a:ext cx="69" cy="12"/>
              </a:xfrm>
              <a:prstGeom prst="rect">
                <a:avLst/>
              </a:prstGeom>
              <a:solidFill>
                <a:schemeClr val="bg2"/>
              </a:solidFill>
              <a:ln w="9525">
                <a:noFill/>
                <a:miter lim="800000"/>
                <a:headEnd/>
                <a:tailEnd/>
              </a:ln>
              <a:effectLst/>
            </p:spPr>
            <p:txBody>
              <a:bodyPr wrap="none" anchor="ctr"/>
              <a:lstStyle/>
              <a:p>
                <a:endParaRPr lang="en-CA"/>
              </a:p>
            </p:txBody>
          </p:sp>
          <p:sp>
            <p:nvSpPr>
              <p:cNvPr id="37934" name="Rectangle 46"/>
              <p:cNvSpPr>
                <a:spLocks noChangeArrowheads="1"/>
              </p:cNvSpPr>
              <p:nvPr userDrawn="1"/>
            </p:nvSpPr>
            <p:spPr bwMode="ltGray">
              <a:xfrm rot="1525830">
                <a:off x="1009" y="3497"/>
                <a:ext cx="69" cy="12"/>
              </a:xfrm>
              <a:prstGeom prst="rect">
                <a:avLst/>
              </a:prstGeom>
              <a:solidFill>
                <a:schemeClr val="bg2"/>
              </a:solidFill>
              <a:ln w="9525">
                <a:noFill/>
                <a:miter lim="800000"/>
                <a:headEnd/>
                <a:tailEnd/>
              </a:ln>
              <a:effectLst/>
            </p:spPr>
            <p:txBody>
              <a:bodyPr wrap="none" anchor="ctr"/>
              <a:lstStyle/>
              <a:p>
                <a:endParaRPr lang="en-CA"/>
              </a:p>
            </p:txBody>
          </p:sp>
          <p:sp>
            <p:nvSpPr>
              <p:cNvPr id="37935" name="Rectangle 47"/>
              <p:cNvSpPr>
                <a:spLocks noChangeArrowheads="1"/>
              </p:cNvSpPr>
              <p:nvPr userDrawn="1"/>
            </p:nvSpPr>
            <p:spPr bwMode="ltGray">
              <a:xfrm rot="1788117">
                <a:off x="990" y="3519"/>
                <a:ext cx="69" cy="12"/>
              </a:xfrm>
              <a:prstGeom prst="rect">
                <a:avLst/>
              </a:prstGeom>
              <a:solidFill>
                <a:schemeClr val="bg2"/>
              </a:solidFill>
              <a:ln w="9525">
                <a:noFill/>
                <a:miter lim="800000"/>
                <a:headEnd/>
                <a:tailEnd/>
              </a:ln>
              <a:effectLst/>
            </p:spPr>
            <p:txBody>
              <a:bodyPr wrap="none" anchor="ctr"/>
              <a:lstStyle/>
              <a:p>
                <a:endParaRPr lang="en-CA"/>
              </a:p>
            </p:txBody>
          </p:sp>
          <p:sp>
            <p:nvSpPr>
              <p:cNvPr id="37936" name="Rectangle 48"/>
              <p:cNvSpPr>
                <a:spLocks noChangeArrowheads="1"/>
              </p:cNvSpPr>
              <p:nvPr userDrawn="1"/>
            </p:nvSpPr>
            <p:spPr bwMode="ltGray">
              <a:xfrm rot="1788117">
                <a:off x="969" y="3544"/>
                <a:ext cx="69" cy="12"/>
              </a:xfrm>
              <a:prstGeom prst="rect">
                <a:avLst/>
              </a:prstGeom>
              <a:solidFill>
                <a:schemeClr val="bg2"/>
              </a:solidFill>
              <a:ln w="9525">
                <a:noFill/>
                <a:miter lim="800000"/>
                <a:headEnd/>
                <a:tailEnd/>
              </a:ln>
              <a:effectLst/>
            </p:spPr>
            <p:txBody>
              <a:bodyPr wrap="none" anchor="ctr"/>
              <a:lstStyle/>
              <a:p>
                <a:endParaRPr lang="en-CA"/>
              </a:p>
            </p:txBody>
          </p:sp>
          <p:sp>
            <p:nvSpPr>
              <p:cNvPr id="37937" name="Rectangle 49"/>
              <p:cNvSpPr>
                <a:spLocks noChangeArrowheads="1"/>
              </p:cNvSpPr>
              <p:nvPr userDrawn="1"/>
            </p:nvSpPr>
            <p:spPr bwMode="ltGray">
              <a:xfrm rot="841630">
                <a:off x="1113" y="3355"/>
                <a:ext cx="75" cy="12"/>
              </a:xfrm>
              <a:prstGeom prst="rect">
                <a:avLst/>
              </a:prstGeom>
              <a:solidFill>
                <a:schemeClr val="bg2"/>
              </a:solidFill>
              <a:ln w="9525">
                <a:noFill/>
                <a:miter lim="800000"/>
                <a:headEnd/>
                <a:tailEnd/>
              </a:ln>
              <a:effectLst/>
            </p:spPr>
            <p:txBody>
              <a:bodyPr wrap="none" anchor="ctr"/>
              <a:lstStyle/>
              <a:p>
                <a:endParaRPr lang="en-CA"/>
              </a:p>
            </p:txBody>
          </p:sp>
          <p:sp>
            <p:nvSpPr>
              <p:cNvPr id="37938" name="Rectangle 50"/>
              <p:cNvSpPr>
                <a:spLocks noChangeArrowheads="1"/>
              </p:cNvSpPr>
              <p:nvPr userDrawn="1"/>
            </p:nvSpPr>
            <p:spPr bwMode="ltGray">
              <a:xfrm rot="841630">
                <a:off x="1100" y="3378"/>
                <a:ext cx="69" cy="12"/>
              </a:xfrm>
              <a:prstGeom prst="rect">
                <a:avLst/>
              </a:prstGeom>
              <a:solidFill>
                <a:schemeClr val="bg2"/>
              </a:solidFill>
              <a:ln w="9525">
                <a:noFill/>
                <a:miter lim="800000"/>
                <a:headEnd/>
                <a:tailEnd/>
              </a:ln>
              <a:effectLst/>
            </p:spPr>
            <p:txBody>
              <a:bodyPr wrap="none" anchor="ctr"/>
              <a:lstStyle/>
              <a:p>
                <a:endParaRPr lang="en-CA"/>
              </a:p>
            </p:txBody>
          </p:sp>
          <p:sp>
            <p:nvSpPr>
              <p:cNvPr id="37939" name="Rectangle 51"/>
              <p:cNvSpPr>
                <a:spLocks noChangeArrowheads="1"/>
              </p:cNvSpPr>
              <p:nvPr userDrawn="1"/>
            </p:nvSpPr>
            <p:spPr bwMode="ltGray">
              <a:xfrm rot="1308689">
                <a:off x="1086" y="3404"/>
                <a:ext cx="69" cy="12"/>
              </a:xfrm>
              <a:prstGeom prst="rect">
                <a:avLst/>
              </a:prstGeom>
              <a:solidFill>
                <a:schemeClr val="bg2"/>
              </a:solidFill>
              <a:ln w="9525">
                <a:noFill/>
                <a:miter lim="800000"/>
                <a:headEnd/>
                <a:tailEnd/>
              </a:ln>
              <a:effectLst/>
            </p:spPr>
            <p:txBody>
              <a:bodyPr wrap="none" anchor="ctr"/>
              <a:lstStyle/>
              <a:p>
                <a:endParaRPr lang="en-CA"/>
              </a:p>
            </p:txBody>
          </p:sp>
          <p:sp>
            <p:nvSpPr>
              <p:cNvPr id="37940" name="Rectangle 52"/>
              <p:cNvSpPr>
                <a:spLocks noChangeArrowheads="1"/>
              </p:cNvSpPr>
              <p:nvPr userDrawn="1"/>
            </p:nvSpPr>
            <p:spPr bwMode="ltGray">
              <a:xfrm rot="1308689">
                <a:off x="1064" y="3425"/>
                <a:ext cx="69" cy="12"/>
              </a:xfrm>
              <a:prstGeom prst="rect">
                <a:avLst/>
              </a:prstGeom>
              <a:solidFill>
                <a:schemeClr val="bg2"/>
              </a:solidFill>
              <a:ln w="9525">
                <a:noFill/>
                <a:miter lim="800000"/>
                <a:headEnd/>
                <a:tailEnd/>
              </a:ln>
              <a:effectLst/>
            </p:spPr>
            <p:txBody>
              <a:bodyPr wrap="none" anchor="ctr"/>
              <a:lstStyle/>
              <a:p>
                <a:endParaRPr lang="en-CA"/>
              </a:p>
            </p:txBody>
          </p:sp>
          <p:sp>
            <p:nvSpPr>
              <p:cNvPr id="37941" name="Rectangle 53"/>
              <p:cNvSpPr>
                <a:spLocks noChangeArrowheads="1"/>
              </p:cNvSpPr>
              <p:nvPr userDrawn="1"/>
            </p:nvSpPr>
            <p:spPr bwMode="ltGray">
              <a:xfrm rot="469913">
                <a:off x="1172" y="3225"/>
                <a:ext cx="81" cy="12"/>
              </a:xfrm>
              <a:prstGeom prst="rect">
                <a:avLst/>
              </a:prstGeom>
              <a:solidFill>
                <a:schemeClr val="bg2"/>
              </a:solidFill>
              <a:ln w="9525">
                <a:noFill/>
                <a:miter lim="800000"/>
                <a:headEnd/>
                <a:tailEnd/>
              </a:ln>
              <a:effectLst/>
            </p:spPr>
            <p:txBody>
              <a:bodyPr wrap="none" anchor="ctr"/>
              <a:lstStyle/>
              <a:p>
                <a:endParaRPr lang="en-CA"/>
              </a:p>
            </p:txBody>
          </p:sp>
          <p:sp>
            <p:nvSpPr>
              <p:cNvPr id="37942" name="Rectangle 54"/>
              <p:cNvSpPr>
                <a:spLocks noChangeArrowheads="1"/>
              </p:cNvSpPr>
              <p:nvPr userDrawn="1"/>
            </p:nvSpPr>
            <p:spPr bwMode="ltGray">
              <a:xfrm rot="559869">
                <a:off x="1162" y="3250"/>
                <a:ext cx="81" cy="12"/>
              </a:xfrm>
              <a:prstGeom prst="rect">
                <a:avLst/>
              </a:prstGeom>
              <a:solidFill>
                <a:schemeClr val="bg2"/>
              </a:solidFill>
              <a:ln w="9525">
                <a:noFill/>
                <a:miter lim="800000"/>
                <a:headEnd/>
                <a:tailEnd/>
              </a:ln>
              <a:effectLst/>
            </p:spPr>
            <p:txBody>
              <a:bodyPr wrap="none" anchor="ctr"/>
              <a:lstStyle/>
              <a:p>
                <a:endParaRPr lang="en-CA"/>
              </a:p>
            </p:txBody>
          </p:sp>
          <p:sp>
            <p:nvSpPr>
              <p:cNvPr id="37943" name="Rectangle 55"/>
              <p:cNvSpPr>
                <a:spLocks noChangeArrowheads="1"/>
              </p:cNvSpPr>
              <p:nvPr userDrawn="1"/>
            </p:nvSpPr>
            <p:spPr bwMode="ltGray">
              <a:xfrm rot="734079">
                <a:off x="1154" y="3276"/>
                <a:ext cx="81" cy="12"/>
              </a:xfrm>
              <a:prstGeom prst="rect">
                <a:avLst/>
              </a:prstGeom>
              <a:solidFill>
                <a:schemeClr val="bg2"/>
              </a:solidFill>
              <a:ln w="9525">
                <a:noFill/>
                <a:miter lim="800000"/>
                <a:headEnd/>
                <a:tailEnd/>
              </a:ln>
              <a:effectLst/>
            </p:spPr>
            <p:txBody>
              <a:bodyPr wrap="none" anchor="ctr"/>
              <a:lstStyle/>
              <a:p>
                <a:endParaRPr lang="en-CA"/>
              </a:p>
            </p:txBody>
          </p:sp>
          <p:sp>
            <p:nvSpPr>
              <p:cNvPr id="37944" name="Rectangle 56"/>
              <p:cNvSpPr>
                <a:spLocks noChangeArrowheads="1"/>
              </p:cNvSpPr>
              <p:nvPr userDrawn="1"/>
            </p:nvSpPr>
            <p:spPr bwMode="ltGray">
              <a:xfrm rot="734079">
                <a:off x="1141" y="3304"/>
                <a:ext cx="75" cy="12"/>
              </a:xfrm>
              <a:prstGeom prst="rect">
                <a:avLst/>
              </a:prstGeom>
              <a:solidFill>
                <a:schemeClr val="bg2"/>
              </a:solidFill>
              <a:ln w="9525">
                <a:noFill/>
                <a:miter lim="800000"/>
                <a:headEnd/>
                <a:tailEnd/>
              </a:ln>
              <a:effectLst/>
            </p:spPr>
            <p:txBody>
              <a:bodyPr wrap="none" anchor="ctr"/>
              <a:lstStyle/>
              <a:p>
                <a:endParaRPr lang="en-CA"/>
              </a:p>
            </p:txBody>
          </p:sp>
          <p:sp>
            <p:nvSpPr>
              <p:cNvPr id="37945" name="Rectangle 57"/>
              <p:cNvSpPr>
                <a:spLocks noChangeArrowheads="1"/>
              </p:cNvSpPr>
              <p:nvPr userDrawn="1"/>
            </p:nvSpPr>
            <p:spPr bwMode="ltGray">
              <a:xfrm rot="-293905">
                <a:off x="1211" y="3096"/>
                <a:ext cx="81" cy="12"/>
              </a:xfrm>
              <a:prstGeom prst="rect">
                <a:avLst/>
              </a:prstGeom>
              <a:solidFill>
                <a:schemeClr val="bg2"/>
              </a:solidFill>
              <a:ln w="9525">
                <a:noFill/>
                <a:miter lim="800000"/>
                <a:headEnd/>
                <a:tailEnd/>
              </a:ln>
              <a:effectLst/>
            </p:spPr>
            <p:txBody>
              <a:bodyPr wrap="none" anchor="ctr"/>
              <a:lstStyle/>
              <a:p>
                <a:endParaRPr lang="en-CA"/>
              </a:p>
            </p:txBody>
          </p:sp>
          <p:sp>
            <p:nvSpPr>
              <p:cNvPr id="37946" name="Rectangle 58"/>
              <p:cNvSpPr>
                <a:spLocks noChangeArrowheads="1"/>
              </p:cNvSpPr>
              <p:nvPr userDrawn="1"/>
            </p:nvSpPr>
            <p:spPr bwMode="ltGray">
              <a:xfrm rot="-8">
                <a:off x="1201" y="3122"/>
                <a:ext cx="81" cy="12"/>
              </a:xfrm>
              <a:prstGeom prst="rect">
                <a:avLst/>
              </a:prstGeom>
              <a:solidFill>
                <a:schemeClr val="bg2"/>
              </a:solidFill>
              <a:ln w="9525">
                <a:noFill/>
                <a:miter lim="800000"/>
                <a:headEnd/>
                <a:tailEnd/>
              </a:ln>
              <a:effectLst/>
            </p:spPr>
            <p:txBody>
              <a:bodyPr wrap="none" anchor="ctr"/>
              <a:lstStyle/>
              <a:p>
                <a:endParaRPr lang="en-CA"/>
              </a:p>
            </p:txBody>
          </p:sp>
          <p:sp>
            <p:nvSpPr>
              <p:cNvPr id="37947" name="Rectangle 59"/>
              <p:cNvSpPr>
                <a:spLocks noChangeArrowheads="1"/>
              </p:cNvSpPr>
              <p:nvPr userDrawn="1"/>
            </p:nvSpPr>
            <p:spPr bwMode="ltGray">
              <a:xfrm rot="-8">
                <a:off x="1200" y="3147"/>
                <a:ext cx="81" cy="12"/>
              </a:xfrm>
              <a:prstGeom prst="rect">
                <a:avLst/>
              </a:prstGeom>
              <a:solidFill>
                <a:schemeClr val="bg2"/>
              </a:solidFill>
              <a:ln w="9525">
                <a:noFill/>
                <a:miter lim="800000"/>
                <a:headEnd/>
                <a:tailEnd/>
              </a:ln>
              <a:effectLst/>
            </p:spPr>
            <p:txBody>
              <a:bodyPr wrap="none" anchor="ctr"/>
              <a:lstStyle/>
              <a:p>
                <a:endParaRPr lang="en-CA"/>
              </a:p>
            </p:txBody>
          </p:sp>
          <p:sp>
            <p:nvSpPr>
              <p:cNvPr id="37948" name="Rectangle 60"/>
              <p:cNvSpPr>
                <a:spLocks noChangeArrowheads="1"/>
              </p:cNvSpPr>
              <p:nvPr userDrawn="1"/>
            </p:nvSpPr>
            <p:spPr bwMode="ltGray">
              <a:xfrm rot="214188">
                <a:off x="1189" y="3173"/>
                <a:ext cx="81" cy="12"/>
              </a:xfrm>
              <a:prstGeom prst="rect">
                <a:avLst/>
              </a:prstGeom>
              <a:solidFill>
                <a:schemeClr val="bg2"/>
              </a:solidFill>
              <a:ln w="9525">
                <a:noFill/>
                <a:miter lim="800000"/>
                <a:headEnd/>
                <a:tailEnd/>
              </a:ln>
              <a:effectLst/>
            </p:spPr>
            <p:txBody>
              <a:bodyPr wrap="none" anchor="ctr"/>
              <a:lstStyle/>
              <a:p>
                <a:endParaRPr lang="en-CA"/>
              </a:p>
            </p:txBody>
          </p:sp>
          <p:sp>
            <p:nvSpPr>
              <p:cNvPr id="37949" name="Rectangle 61"/>
              <p:cNvSpPr>
                <a:spLocks noChangeArrowheads="1"/>
              </p:cNvSpPr>
              <p:nvPr userDrawn="1"/>
            </p:nvSpPr>
            <p:spPr bwMode="ltGray">
              <a:xfrm rot="-682388">
                <a:off x="1219" y="2965"/>
                <a:ext cx="86" cy="12"/>
              </a:xfrm>
              <a:prstGeom prst="rect">
                <a:avLst/>
              </a:prstGeom>
              <a:solidFill>
                <a:schemeClr val="bg2"/>
              </a:solidFill>
              <a:ln w="9525">
                <a:noFill/>
                <a:miter lim="800000"/>
                <a:headEnd/>
                <a:tailEnd/>
              </a:ln>
              <a:effectLst/>
            </p:spPr>
            <p:txBody>
              <a:bodyPr wrap="none" anchor="ctr"/>
              <a:lstStyle/>
              <a:p>
                <a:endParaRPr lang="en-CA"/>
              </a:p>
            </p:txBody>
          </p:sp>
          <p:sp>
            <p:nvSpPr>
              <p:cNvPr id="37950" name="Rectangle 62"/>
              <p:cNvSpPr>
                <a:spLocks noChangeArrowheads="1"/>
              </p:cNvSpPr>
              <p:nvPr userDrawn="1"/>
            </p:nvSpPr>
            <p:spPr bwMode="ltGray">
              <a:xfrm rot="-480400">
                <a:off x="1220" y="2991"/>
                <a:ext cx="86" cy="12"/>
              </a:xfrm>
              <a:prstGeom prst="rect">
                <a:avLst/>
              </a:prstGeom>
              <a:solidFill>
                <a:schemeClr val="bg2"/>
              </a:solidFill>
              <a:ln w="9525">
                <a:noFill/>
                <a:miter lim="800000"/>
                <a:headEnd/>
                <a:tailEnd/>
              </a:ln>
              <a:effectLst/>
            </p:spPr>
            <p:txBody>
              <a:bodyPr wrap="none" anchor="ctr"/>
              <a:lstStyle/>
              <a:p>
                <a:endParaRPr lang="en-CA"/>
              </a:p>
            </p:txBody>
          </p:sp>
          <p:sp>
            <p:nvSpPr>
              <p:cNvPr id="37951" name="Rectangle 63"/>
              <p:cNvSpPr>
                <a:spLocks noChangeArrowheads="1"/>
              </p:cNvSpPr>
              <p:nvPr userDrawn="1"/>
            </p:nvSpPr>
            <p:spPr bwMode="ltGray">
              <a:xfrm rot="-480400">
                <a:off x="1220" y="3015"/>
                <a:ext cx="86" cy="12"/>
              </a:xfrm>
              <a:prstGeom prst="rect">
                <a:avLst/>
              </a:prstGeom>
              <a:solidFill>
                <a:schemeClr val="bg2"/>
              </a:solidFill>
              <a:ln w="9525">
                <a:noFill/>
                <a:miter lim="800000"/>
                <a:headEnd/>
                <a:tailEnd/>
              </a:ln>
              <a:effectLst/>
            </p:spPr>
            <p:txBody>
              <a:bodyPr wrap="none" anchor="ctr"/>
              <a:lstStyle/>
              <a:p>
                <a:endParaRPr lang="en-CA"/>
              </a:p>
            </p:txBody>
          </p:sp>
          <p:sp>
            <p:nvSpPr>
              <p:cNvPr id="37952" name="Rectangle 64"/>
              <p:cNvSpPr>
                <a:spLocks noChangeArrowheads="1"/>
              </p:cNvSpPr>
              <p:nvPr userDrawn="1"/>
            </p:nvSpPr>
            <p:spPr bwMode="ltGray">
              <a:xfrm rot="-270546">
                <a:off x="1219" y="3041"/>
                <a:ext cx="81" cy="12"/>
              </a:xfrm>
              <a:prstGeom prst="rect">
                <a:avLst/>
              </a:prstGeom>
              <a:solidFill>
                <a:schemeClr val="bg2"/>
              </a:solidFill>
              <a:ln w="9525">
                <a:noFill/>
                <a:miter lim="800000"/>
                <a:headEnd/>
                <a:tailEnd/>
              </a:ln>
              <a:effectLst/>
            </p:spPr>
            <p:txBody>
              <a:bodyPr wrap="none" anchor="ctr"/>
              <a:lstStyle/>
              <a:p>
                <a:endParaRPr lang="en-CA"/>
              </a:p>
            </p:txBody>
          </p:sp>
          <p:sp>
            <p:nvSpPr>
              <p:cNvPr id="37953" name="Rectangle 65"/>
              <p:cNvSpPr>
                <a:spLocks noChangeArrowheads="1"/>
              </p:cNvSpPr>
              <p:nvPr userDrawn="1"/>
            </p:nvSpPr>
            <p:spPr bwMode="ltGray">
              <a:xfrm rot="-1132286">
                <a:off x="1207" y="2843"/>
                <a:ext cx="86" cy="12"/>
              </a:xfrm>
              <a:prstGeom prst="rect">
                <a:avLst/>
              </a:prstGeom>
              <a:solidFill>
                <a:schemeClr val="bg2"/>
              </a:solidFill>
              <a:ln w="9525">
                <a:noFill/>
                <a:miter lim="800000"/>
                <a:headEnd/>
                <a:tailEnd/>
              </a:ln>
              <a:effectLst/>
            </p:spPr>
            <p:txBody>
              <a:bodyPr wrap="none" anchor="ctr"/>
              <a:lstStyle/>
              <a:p>
                <a:endParaRPr lang="en-CA"/>
              </a:p>
            </p:txBody>
          </p:sp>
          <p:sp>
            <p:nvSpPr>
              <p:cNvPr id="37954" name="Rectangle 66"/>
              <p:cNvSpPr>
                <a:spLocks noChangeArrowheads="1"/>
              </p:cNvSpPr>
              <p:nvPr userDrawn="1"/>
            </p:nvSpPr>
            <p:spPr bwMode="ltGray">
              <a:xfrm rot="-969272">
                <a:off x="1213" y="2864"/>
                <a:ext cx="86" cy="12"/>
              </a:xfrm>
              <a:prstGeom prst="rect">
                <a:avLst/>
              </a:prstGeom>
              <a:solidFill>
                <a:schemeClr val="bg2"/>
              </a:solidFill>
              <a:ln w="9525">
                <a:noFill/>
                <a:miter lim="800000"/>
                <a:headEnd/>
                <a:tailEnd/>
              </a:ln>
              <a:effectLst/>
            </p:spPr>
            <p:txBody>
              <a:bodyPr wrap="none" anchor="ctr"/>
              <a:lstStyle/>
              <a:p>
                <a:endParaRPr lang="en-CA"/>
              </a:p>
            </p:txBody>
          </p:sp>
          <p:sp>
            <p:nvSpPr>
              <p:cNvPr id="37955" name="Rectangle 67"/>
              <p:cNvSpPr>
                <a:spLocks noChangeArrowheads="1"/>
              </p:cNvSpPr>
              <p:nvPr userDrawn="1"/>
            </p:nvSpPr>
            <p:spPr bwMode="ltGray">
              <a:xfrm rot="-969272">
                <a:off x="1216" y="2888"/>
                <a:ext cx="86" cy="12"/>
              </a:xfrm>
              <a:prstGeom prst="rect">
                <a:avLst/>
              </a:prstGeom>
              <a:solidFill>
                <a:schemeClr val="bg2"/>
              </a:solidFill>
              <a:ln w="9525">
                <a:noFill/>
                <a:miter lim="800000"/>
                <a:headEnd/>
                <a:tailEnd/>
              </a:ln>
              <a:effectLst/>
            </p:spPr>
            <p:txBody>
              <a:bodyPr wrap="none" anchor="ctr"/>
              <a:lstStyle/>
              <a:p>
                <a:endParaRPr lang="en-CA"/>
              </a:p>
            </p:txBody>
          </p:sp>
          <p:sp>
            <p:nvSpPr>
              <p:cNvPr id="37956" name="Rectangle 68"/>
              <p:cNvSpPr>
                <a:spLocks noChangeArrowheads="1"/>
              </p:cNvSpPr>
              <p:nvPr userDrawn="1"/>
            </p:nvSpPr>
            <p:spPr bwMode="ltGray">
              <a:xfrm rot="-806259">
                <a:off x="1219" y="2915"/>
                <a:ext cx="86" cy="12"/>
              </a:xfrm>
              <a:prstGeom prst="rect">
                <a:avLst/>
              </a:prstGeom>
              <a:solidFill>
                <a:schemeClr val="bg2"/>
              </a:solidFill>
              <a:ln w="9525">
                <a:noFill/>
                <a:miter lim="800000"/>
                <a:headEnd/>
                <a:tailEnd/>
              </a:ln>
              <a:effectLst/>
            </p:spPr>
            <p:txBody>
              <a:bodyPr wrap="none" anchor="ctr"/>
              <a:lstStyle/>
              <a:p>
                <a:endParaRPr lang="en-CA"/>
              </a:p>
            </p:txBody>
          </p:sp>
          <p:sp>
            <p:nvSpPr>
              <p:cNvPr id="37957" name="Rectangle 69"/>
              <p:cNvSpPr>
                <a:spLocks noChangeArrowheads="1"/>
              </p:cNvSpPr>
              <p:nvPr userDrawn="1"/>
            </p:nvSpPr>
            <p:spPr bwMode="ltGray">
              <a:xfrm rot="-1543941">
                <a:off x="1165" y="2727"/>
                <a:ext cx="86" cy="12"/>
              </a:xfrm>
              <a:prstGeom prst="rect">
                <a:avLst/>
              </a:prstGeom>
              <a:solidFill>
                <a:schemeClr val="bg2"/>
              </a:solidFill>
              <a:ln w="9525">
                <a:noFill/>
                <a:miter lim="800000"/>
                <a:headEnd/>
                <a:tailEnd/>
              </a:ln>
              <a:effectLst/>
            </p:spPr>
            <p:txBody>
              <a:bodyPr wrap="none" anchor="ctr"/>
              <a:lstStyle/>
              <a:p>
                <a:endParaRPr lang="en-CA"/>
              </a:p>
            </p:txBody>
          </p:sp>
          <p:sp>
            <p:nvSpPr>
              <p:cNvPr id="37958" name="Rectangle 70"/>
              <p:cNvSpPr>
                <a:spLocks noChangeArrowheads="1"/>
              </p:cNvSpPr>
              <p:nvPr userDrawn="1"/>
            </p:nvSpPr>
            <p:spPr bwMode="ltGray">
              <a:xfrm rot="-1341953">
                <a:off x="1176" y="2752"/>
                <a:ext cx="86" cy="12"/>
              </a:xfrm>
              <a:prstGeom prst="rect">
                <a:avLst/>
              </a:prstGeom>
              <a:solidFill>
                <a:schemeClr val="bg2"/>
              </a:solidFill>
              <a:ln w="9525">
                <a:noFill/>
                <a:miter lim="800000"/>
                <a:headEnd/>
                <a:tailEnd/>
              </a:ln>
              <a:effectLst/>
            </p:spPr>
            <p:txBody>
              <a:bodyPr wrap="none" anchor="ctr"/>
              <a:lstStyle/>
              <a:p>
                <a:endParaRPr lang="en-CA"/>
              </a:p>
            </p:txBody>
          </p:sp>
          <p:sp>
            <p:nvSpPr>
              <p:cNvPr id="37959" name="Rectangle 71"/>
              <p:cNvSpPr>
                <a:spLocks noChangeArrowheads="1"/>
              </p:cNvSpPr>
              <p:nvPr userDrawn="1"/>
            </p:nvSpPr>
            <p:spPr bwMode="ltGray">
              <a:xfrm rot="-1341953">
                <a:off x="1184" y="2775"/>
                <a:ext cx="86" cy="12"/>
              </a:xfrm>
              <a:prstGeom prst="rect">
                <a:avLst/>
              </a:prstGeom>
              <a:solidFill>
                <a:schemeClr val="bg2"/>
              </a:solidFill>
              <a:ln w="9525">
                <a:noFill/>
                <a:miter lim="800000"/>
                <a:headEnd/>
                <a:tailEnd/>
              </a:ln>
              <a:effectLst/>
            </p:spPr>
            <p:txBody>
              <a:bodyPr wrap="none" anchor="ctr"/>
              <a:lstStyle/>
              <a:p>
                <a:endParaRPr lang="en-CA"/>
              </a:p>
            </p:txBody>
          </p:sp>
          <p:sp>
            <p:nvSpPr>
              <p:cNvPr id="37960" name="Rectangle 72"/>
              <p:cNvSpPr>
                <a:spLocks noChangeArrowheads="1"/>
              </p:cNvSpPr>
              <p:nvPr userDrawn="1"/>
            </p:nvSpPr>
            <p:spPr bwMode="ltGray">
              <a:xfrm rot="-1341953">
                <a:off x="1194" y="2795"/>
                <a:ext cx="86" cy="12"/>
              </a:xfrm>
              <a:prstGeom prst="rect">
                <a:avLst/>
              </a:prstGeom>
              <a:solidFill>
                <a:schemeClr val="bg2"/>
              </a:solidFill>
              <a:ln w="9525">
                <a:noFill/>
                <a:miter lim="800000"/>
                <a:headEnd/>
                <a:tailEnd/>
              </a:ln>
              <a:effectLst/>
            </p:spPr>
            <p:txBody>
              <a:bodyPr wrap="none" anchor="ctr"/>
              <a:lstStyle/>
              <a:p>
                <a:endParaRPr lang="en-CA"/>
              </a:p>
            </p:txBody>
          </p:sp>
          <p:sp>
            <p:nvSpPr>
              <p:cNvPr id="37961" name="Rectangle 73"/>
              <p:cNvSpPr>
                <a:spLocks noChangeArrowheads="1"/>
              </p:cNvSpPr>
              <p:nvPr userDrawn="1"/>
            </p:nvSpPr>
            <p:spPr bwMode="ltGray">
              <a:xfrm rot="-1928746">
                <a:off x="1101" y="2628"/>
                <a:ext cx="86" cy="12"/>
              </a:xfrm>
              <a:prstGeom prst="rect">
                <a:avLst/>
              </a:prstGeom>
              <a:solidFill>
                <a:schemeClr val="bg2"/>
              </a:solidFill>
              <a:ln w="9525">
                <a:noFill/>
                <a:miter lim="800000"/>
                <a:headEnd/>
                <a:tailEnd/>
              </a:ln>
              <a:effectLst/>
            </p:spPr>
            <p:txBody>
              <a:bodyPr wrap="none" anchor="ctr"/>
              <a:lstStyle/>
              <a:p>
                <a:endParaRPr lang="en-CA"/>
              </a:p>
            </p:txBody>
          </p:sp>
          <p:sp>
            <p:nvSpPr>
              <p:cNvPr id="37962" name="Rectangle 74"/>
              <p:cNvSpPr>
                <a:spLocks noChangeArrowheads="1"/>
              </p:cNvSpPr>
              <p:nvPr userDrawn="1"/>
            </p:nvSpPr>
            <p:spPr bwMode="ltGray">
              <a:xfrm rot="-1844175">
                <a:off x="1114" y="2645"/>
                <a:ext cx="86" cy="12"/>
              </a:xfrm>
              <a:prstGeom prst="rect">
                <a:avLst/>
              </a:prstGeom>
              <a:solidFill>
                <a:schemeClr val="bg2"/>
              </a:solidFill>
              <a:ln w="9525">
                <a:noFill/>
                <a:miter lim="800000"/>
                <a:headEnd/>
                <a:tailEnd/>
              </a:ln>
              <a:effectLst/>
            </p:spPr>
            <p:txBody>
              <a:bodyPr wrap="none" anchor="ctr"/>
              <a:lstStyle/>
              <a:p>
                <a:endParaRPr lang="en-CA"/>
              </a:p>
            </p:txBody>
          </p:sp>
          <p:sp>
            <p:nvSpPr>
              <p:cNvPr id="37963" name="Rectangle 75"/>
              <p:cNvSpPr>
                <a:spLocks noChangeArrowheads="1"/>
              </p:cNvSpPr>
              <p:nvPr userDrawn="1"/>
            </p:nvSpPr>
            <p:spPr bwMode="ltGray">
              <a:xfrm rot="-1752383">
                <a:off x="1129" y="2667"/>
                <a:ext cx="86" cy="12"/>
              </a:xfrm>
              <a:prstGeom prst="rect">
                <a:avLst/>
              </a:prstGeom>
              <a:solidFill>
                <a:schemeClr val="bg2"/>
              </a:solidFill>
              <a:ln w="9525">
                <a:noFill/>
                <a:miter lim="800000"/>
                <a:headEnd/>
                <a:tailEnd/>
              </a:ln>
              <a:effectLst/>
            </p:spPr>
            <p:txBody>
              <a:bodyPr wrap="none" anchor="ctr"/>
              <a:lstStyle/>
              <a:p>
                <a:endParaRPr lang="en-CA"/>
              </a:p>
            </p:txBody>
          </p:sp>
          <p:sp>
            <p:nvSpPr>
              <p:cNvPr id="37964" name="Rectangle 76"/>
              <p:cNvSpPr>
                <a:spLocks noChangeArrowheads="1"/>
              </p:cNvSpPr>
              <p:nvPr userDrawn="1"/>
            </p:nvSpPr>
            <p:spPr bwMode="ltGray">
              <a:xfrm rot="-1752383">
                <a:off x="1142" y="2684"/>
                <a:ext cx="86" cy="12"/>
              </a:xfrm>
              <a:prstGeom prst="rect">
                <a:avLst/>
              </a:prstGeom>
              <a:solidFill>
                <a:schemeClr val="bg2"/>
              </a:solidFill>
              <a:ln w="9525">
                <a:noFill/>
                <a:miter lim="800000"/>
                <a:headEnd/>
                <a:tailEnd/>
              </a:ln>
              <a:effectLst/>
            </p:spPr>
            <p:txBody>
              <a:bodyPr wrap="none" anchor="ctr"/>
              <a:lstStyle/>
              <a:p>
                <a:endParaRPr lang="en-CA"/>
              </a:p>
            </p:txBody>
          </p:sp>
          <p:sp>
            <p:nvSpPr>
              <p:cNvPr id="37965" name="Rectangle 77"/>
              <p:cNvSpPr>
                <a:spLocks noChangeArrowheads="1"/>
              </p:cNvSpPr>
              <p:nvPr userDrawn="1"/>
            </p:nvSpPr>
            <p:spPr bwMode="ltGray">
              <a:xfrm rot="-2466736">
                <a:off x="1014" y="2538"/>
                <a:ext cx="86" cy="12"/>
              </a:xfrm>
              <a:prstGeom prst="rect">
                <a:avLst/>
              </a:prstGeom>
              <a:solidFill>
                <a:schemeClr val="bg2"/>
              </a:solidFill>
              <a:ln w="9525">
                <a:noFill/>
                <a:miter lim="800000"/>
                <a:headEnd/>
                <a:tailEnd/>
              </a:ln>
              <a:effectLst/>
            </p:spPr>
            <p:txBody>
              <a:bodyPr wrap="none" anchor="ctr"/>
              <a:lstStyle/>
              <a:p>
                <a:endParaRPr lang="en-CA"/>
              </a:p>
            </p:txBody>
          </p:sp>
          <p:sp>
            <p:nvSpPr>
              <p:cNvPr id="37966" name="Rectangle 78"/>
              <p:cNvSpPr>
                <a:spLocks noChangeArrowheads="1"/>
              </p:cNvSpPr>
              <p:nvPr userDrawn="1"/>
            </p:nvSpPr>
            <p:spPr bwMode="ltGray">
              <a:xfrm rot="-2466736">
                <a:off x="1035" y="2557"/>
                <a:ext cx="86" cy="12"/>
              </a:xfrm>
              <a:prstGeom prst="rect">
                <a:avLst/>
              </a:prstGeom>
              <a:solidFill>
                <a:schemeClr val="bg2"/>
              </a:solidFill>
              <a:ln w="9525">
                <a:noFill/>
                <a:miter lim="800000"/>
                <a:headEnd/>
                <a:tailEnd/>
              </a:ln>
              <a:effectLst/>
            </p:spPr>
            <p:txBody>
              <a:bodyPr wrap="none" anchor="ctr"/>
              <a:lstStyle/>
              <a:p>
                <a:endParaRPr lang="en-CA"/>
              </a:p>
            </p:txBody>
          </p:sp>
          <p:sp>
            <p:nvSpPr>
              <p:cNvPr id="37967" name="Rectangle 79"/>
              <p:cNvSpPr>
                <a:spLocks noChangeArrowheads="1"/>
              </p:cNvSpPr>
              <p:nvPr userDrawn="1"/>
            </p:nvSpPr>
            <p:spPr bwMode="ltGray">
              <a:xfrm rot="-2466736">
                <a:off x="1050" y="2574"/>
                <a:ext cx="86" cy="12"/>
              </a:xfrm>
              <a:prstGeom prst="rect">
                <a:avLst/>
              </a:prstGeom>
              <a:solidFill>
                <a:schemeClr val="bg2"/>
              </a:solidFill>
              <a:ln w="9525">
                <a:noFill/>
                <a:miter lim="800000"/>
                <a:headEnd/>
                <a:tailEnd/>
              </a:ln>
              <a:effectLst/>
            </p:spPr>
            <p:txBody>
              <a:bodyPr wrap="none" anchor="ctr"/>
              <a:lstStyle/>
              <a:p>
                <a:endParaRPr lang="en-CA"/>
              </a:p>
            </p:txBody>
          </p:sp>
          <p:sp>
            <p:nvSpPr>
              <p:cNvPr id="37968" name="Rectangle 80"/>
              <p:cNvSpPr>
                <a:spLocks noChangeArrowheads="1"/>
              </p:cNvSpPr>
              <p:nvPr userDrawn="1"/>
            </p:nvSpPr>
            <p:spPr bwMode="ltGray">
              <a:xfrm rot="-2342866">
                <a:off x="1068" y="2590"/>
                <a:ext cx="86" cy="12"/>
              </a:xfrm>
              <a:prstGeom prst="rect">
                <a:avLst/>
              </a:prstGeom>
              <a:solidFill>
                <a:schemeClr val="bg2"/>
              </a:solidFill>
              <a:ln w="9525">
                <a:noFill/>
                <a:miter lim="800000"/>
                <a:headEnd/>
                <a:tailEnd/>
              </a:ln>
              <a:effectLst/>
            </p:spPr>
            <p:txBody>
              <a:bodyPr wrap="none" anchor="ctr"/>
              <a:lstStyle/>
              <a:p>
                <a:endParaRPr lang="en-CA"/>
              </a:p>
            </p:txBody>
          </p:sp>
          <p:sp>
            <p:nvSpPr>
              <p:cNvPr id="37969" name="Freeform 81"/>
              <p:cNvSpPr>
                <a:spLocks/>
              </p:cNvSpPr>
              <p:nvPr userDrawn="1"/>
            </p:nvSpPr>
            <p:spPr bwMode="ltGray">
              <a:xfrm>
                <a:off x="486" y="2563"/>
                <a:ext cx="180" cy="151"/>
              </a:xfrm>
              <a:custGeom>
                <a:avLst/>
                <a:gdLst/>
                <a:ahLst/>
                <a:cxnLst>
                  <a:cxn ang="0">
                    <a:pos x="0" y="144"/>
                  </a:cxn>
                  <a:cxn ang="0">
                    <a:pos x="28" y="147"/>
                  </a:cxn>
                  <a:cxn ang="0">
                    <a:pos x="64" y="46"/>
                  </a:cxn>
                  <a:cxn ang="0">
                    <a:pos x="94" y="151"/>
                  </a:cxn>
                  <a:cxn ang="0">
                    <a:pos x="129" y="151"/>
                  </a:cxn>
                  <a:cxn ang="0">
                    <a:pos x="180" y="9"/>
                  </a:cxn>
                  <a:cxn ang="0">
                    <a:pos x="148" y="10"/>
                  </a:cxn>
                  <a:cxn ang="0">
                    <a:pos x="112" y="112"/>
                  </a:cxn>
                  <a:cxn ang="0">
                    <a:pos x="79" y="0"/>
                  </a:cxn>
                  <a:cxn ang="0">
                    <a:pos x="48" y="0"/>
                  </a:cxn>
                  <a:cxn ang="0">
                    <a:pos x="0" y="144"/>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w="9525">
                <a:noFill/>
                <a:round/>
                <a:headEnd/>
                <a:tailEnd/>
              </a:ln>
              <a:effectLst/>
            </p:spPr>
            <p:txBody>
              <a:bodyPr/>
              <a:lstStyle/>
              <a:p>
                <a:endParaRPr lang="en-CA"/>
              </a:p>
            </p:txBody>
          </p:sp>
          <p:sp>
            <p:nvSpPr>
              <p:cNvPr id="37970" name="Rectangle 82"/>
              <p:cNvSpPr>
                <a:spLocks noChangeArrowheads="1"/>
              </p:cNvSpPr>
              <p:nvPr userDrawn="1"/>
            </p:nvSpPr>
            <p:spPr bwMode="ltGray">
              <a:xfrm rot="6575641">
                <a:off x="-217" y="3138"/>
                <a:ext cx="1226" cy="12"/>
              </a:xfrm>
              <a:prstGeom prst="rect">
                <a:avLst/>
              </a:prstGeom>
              <a:solidFill>
                <a:schemeClr val="bg2"/>
              </a:solidFill>
              <a:ln w="9525">
                <a:noFill/>
                <a:miter lim="800000"/>
                <a:headEnd/>
                <a:tailEnd/>
              </a:ln>
              <a:effectLst/>
            </p:spPr>
            <p:txBody>
              <a:bodyPr wrap="none" anchor="ctr"/>
              <a:lstStyle/>
              <a:p>
                <a:endParaRPr lang="en-CA"/>
              </a:p>
            </p:txBody>
          </p:sp>
          <p:sp>
            <p:nvSpPr>
              <p:cNvPr id="37971" name="Rectangle 83"/>
              <p:cNvSpPr>
                <a:spLocks noChangeArrowheads="1"/>
              </p:cNvSpPr>
              <p:nvPr userDrawn="1"/>
            </p:nvSpPr>
            <p:spPr bwMode="ltGray">
              <a:xfrm rot="238799">
                <a:off x="4" y="3146"/>
                <a:ext cx="1031" cy="12"/>
              </a:xfrm>
              <a:prstGeom prst="rect">
                <a:avLst/>
              </a:prstGeom>
              <a:solidFill>
                <a:schemeClr val="bg2"/>
              </a:solidFill>
              <a:ln w="9525">
                <a:noFill/>
                <a:miter lim="800000"/>
                <a:headEnd/>
                <a:tailEnd/>
              </a:ln>
              <a:effectLst/>
            </p:spPr>
            <p:txBody>
              <a:bodyPr wrap="none" anchor="ctr"/>
              <a:lstStyle/>
              <a:p>
                <a:endParaRPr lang="en-CA"/>
              </a:p>
            </p:txBody>
          </p:sp>
          <p:sp>
            <p:nvSpPr>
              <p:cNvPr id="37972" name="Rectangle 84"/>
              <p:cNvSpPr>
                <a:spLocks noChangeArrowheads="1"/>
              </p:cNvSpPr>
              <p:nvPr userDrawn="1"/>
            </p:nvSpPr>
            <p:spPr bwMode="ltGray">
              <a:xfrm rot="-2957028">
                <a:off x="907" y="2473"/>
                <a:ext cx="81" cy="12"/>
              </a:xfrm>
              <a:prstGeom prst="rect">
                <a:avLst/>
              </a:prstGeom>
              <a:solidFill>
                <a:schemeClr val="bg2"/>
              </a:solidFill>
              <a:ln w="9525">
                <a:noFill/>
                <a:miter lim="800000"/>
                <a:headEnd/>
                <a:tailEnd/>
              </a:ln>
              <a:effectLst/>
            </p:spPr>
            <p:txBody>
              <a:bodyPr wrap="none" anchor="ctr"/>
              <a:lstStyle/>
              <a:p>
                <a:endParaRPr lang="en-CA"/>
              </a:p>
            </p:txBody>
          </p:sp>
          <p:sp>
            <p:nvSpPr>
              <p:cNvPr id="37973" name="Rectangle 85"/>
              <p:cNvSpPr>
                <a:spLocks noChangeArrowheads="1"/>
              </p:cNvSpPr>
              <p:nvPr userDrawn="1"/>
            </p:nvSpPr>
            <p:spPr bwMode="ltGray">
              <a:xfrm rot="-2957028">
                <a:off x="930" y="2486"/>
                <a:ext cx="81" cy="12"/>
              </a:xfrm>
              <a:prstGeom prst="rect">
                <a:avLst/>
              </a:prstGeom>
              <a:solidFill>
                <a:schemeClr val="bg2"/>
              </a:solidFill>
              <a:ln w="9525">
                <a:noFill/>
                <a:miter lim="800000"/>
                <a:headEnd/>
                <a:tailEnd/>
              </a:ln>
              <a:effectLst/>
            </p:spPr>
            <p:txBody>
              <a:bodyPr wrap="none" anchor="ctr"/>
              <a:lstStyle/>
              <a:p>
                <a:endParaRPr lang="en-CA"/>
              </a:p>
            </p:txBody>
          </p:sp>
          <p:sp>
            <p:nvSpPr>
              <p:cNvPr id="37974" name="Rectangle 86"/>
              <p:cNvSpPr>
                <a:spLocks noChangeArrowheads="1"/>
              </p:cNvSpPr>
              <p:nvPr userDrawn="1"/>
            </p:nvSpPr>
            <p:spPr bwMode="ltGray">
              <a:xfrm rot="-2957028">
                <a:off x="954" y="2497"/>
                <a:ext cx="86" cy="12"/>
              </a:xfrm>
              <a:prstGeom prst="rect">
                <a:avLst/>
              </a:prstGeom>
              <a:solidFill>
                <a:schemeClr val="bg2"/>
              </a:solidFill>
              <a:ln w="9525">
                <a:noFill/>
                <a:miter lim="800000"/>
                <a:headEnd/>
                <a:tailEnd/>
              </a:ln>
              <a:effectLst/>
            </p:spPr>
            <p:txBody>
              <a:bodyPr wrap="none" anchor="ctr"/>
              <a:lstStyle/>
              <a:p>
                <a:endParaRPr lang="en-CA"/>
              </a:p>
            </p:txBody>
          </p:sp>
          <p:sp>
            <p:nvSpPr>
              <p:cNvPr id="37975" name="Rectangle 87"/>
              <p:cNvSpPr>
                <a:spLocks noChangeArrowheads="1"/>
              </p:cNvSpPr>
              <p:nvPr userDrawn="1"/>
            </p:nvSpPr>
            <p:spPr bwMode="ltGray">
              <a:xfrm rot="-2661033">
                <a:off x="974" y="2509"/>
                <a:ext cx="86" cy="12"/>
              </a:xfrm>
              <a:prstGeom prst="rect">
                <a:avLst/>
              </a:prstGeom>
              <a:solidFill>
                <a:schemeClr val="bg2"/>
              </a:solidFill>
              <a:ln w="9525">
                <a:noFill/>
                <a:miter lim="800000"/>
                <a:headEnd/>
                <a:tailEnd/>
              </a:ln>
              <a:effectLst/>
            </p:spPr>
            <p:txBody>
              <a:bodyPr wrap="none" anchor="ctr"/>
              <a:lstStyle/>
              <a:p>
                <a:endParaRPr lang="en-CA"/>
              </a:p>
            </p:txBody>
          </p:sp>
          <p:sp>
            <p:nvSpPr>
              <p:cNvPr id="37976" name="Rectangle 88"/>
              <p:cNvSpPr>
                <a:spLocks noChangeArrowheads="1"/>
              </p:cNvSpPr>
              <p:nvPr userDrawn="1"/>
            </p:nvSpPr>
            <p:spPr bwMode="ltGray">
              <a:xfrm rot="-3638503">
                <a:off x="788" y="2426"/>
                <a:ext cx="75" cy="12"/>
              </a:xfrm>
              <a:prstGeom prst="rect">
                <a:avLst/>
              </a:prstGeom>
              <a:solidFill>
                <a:schemeClr val="bg2"/>
              </a:solidFill>
              <a:ln w="9525">
                <a:noFill/>
                <a:miter lim="800000"/>
                <a:headEnd/>
                <a:tailEnd/>
              </a:ln>
              <a:effectLst/>
            </p:spPr>
            <p:txBody>
              <a:bodyPr wrap="none" anchor="ctr"/>
              <a:lstStyle/>
              <a:p>
                <a:endParaRPr lang="en-CA"/>
              </a:p>
            </p:txBody>
          </p:sp>
          <p:sp>
            <p:nvSpPr>
              <p:cNvPr id="37977" name="Rectangle 89"/>
              <p:cNvSpPr>
                <a:spLocks noChangeArrowheads="1"/>
              </p:cNvSpPr>
              <p:nvPr userDrawn="1"/>
            </p:nvSpPr>
            <p:spPr bwMode="ltGray">
              <a:xfrm rot="-3638503">
                <a:off x="815" y="2434"/>
                <a:ext cx="75" cy="12"/>
              </a:xfrm>
              <a:prstGeom prst="rect">
                <a:avLst/>
              </a:prstGeom>
              <a:solidFill>
                <a:schemeClr val="bg2"/>
              </a:solidFill>
              <a:ln w="9525">
                <a:noFill/>
                <a:miter lim="800000"/>
                <a:headEnd/>
                <a:tailEnd/>
              </a:ln>
              <a:effectLst/>
            </p:spPr>
            <p:txBody>
              <a:bodyPr wrap="none" anchor="ctr"/>
              <a:lstStyle/>
              <a:p>
                <a:endParaRPr lang="en-CA"/>
              </a:p>
            </p:txBody>
          </p:sp>
          <p:sp>
            <p:nvSpPr>
              <p:cNvPr id="37978" name="Rectangle 90"/>
              <p:cNvSpPr>
                <a:spLocks noChangeArrowheads="1"/>
              </p:cNvSpPr>
              <p:nvPr userDrawn="1"/>
            </p:nvSpPr>
            <p:spPr bwMode="ltGray">
              <a:xfrm rot="-3514633">
                <a:off x="837" y="2441"/>
                <a:ext cx="81" cy="12"/>
              </a:xfrm>
              <a:prstGeom prst="rect">
                <a:avLst/>
              </a:prstGeom>
              <a:solidFill>
                <a:schemeClr val="bg2"/>
              </a:solidFill>
              <a:ln w="9525">
                <a:noFill/>
                <a:miter lim="800000"/>
                <a:headEnd/>
                <a:tailEnd/>
              </a:ln>
              <a:effectLst/>
            </p:spPr>
            <p:txBody>
              <a:bodyPr wrap="none" anchor="ctr"/>
              <a:lstStyle/>
              <a:p>
                <a:endParaRPr lang="en-CA"/>
              </a:p>
            </p:txBody>
          </p:sp>
          <p:sp>
            <p:nvSpPr>
              <p:cNvPr id="37979" name="Rectangle 91"/>
              <p:cNvSpPr>
                <a:spLocks noChangeArrowheads="1"/>
              </p:cNvSpPr>
              <p:nvPr userDrawn="1"/>
            </p:nvSpPr>
            <p:spPr bwMode="ltGray">
              <a:xfrm rot="-3220799">
                <a:off x="862" y="2453"/>
                <a:ext cx="81" cy="12"/>
              </a:xfrm>
              <a:prstGeom prst="rect">
                <a:avLst/>
              </a:prstGeom>
              <a:solidFill>
                <a:schemeClr val="bg2"/>
              </a:solidFill>
              <a:ln w="9525">
                <a:noFill/>
                <a:miter lim="800000"/>
                <a:headEnd/>
                <a:tailEnd/>
              </a:ln>
              <a:effectLst/>
            </p:spPr>
            <p:txBody>
              <a:bodyPr wrap="none" anchor="ctr"/>
              <a:lstStyle/>
              <a:p>
                <a:endParaRPr lang="en-CA"/>
              </a:p>
            </p:txBody>
          </p:sp>
          <p:sp>
            <p:nvSpPr>
              <p:cNvPr id="37980" name="Rectangle 92"/>
              <p:cNvSpPr>
                <a:spLocks noChangeArrowheads="1"/>
              </p:cNvSpPr>
              <p:nvPr userDrawn="1"/>
            </p:nvSpPr>
            <p:spPr bwMode="ltGray">
              <a:xfrm rot="-4338250">
                <a:off x="649" y="2396"/>
                <a:ext cx="75" cy="12"/>
              </a:xfrm>
              <a:prstGeom prst="rect">
                <a:avLst/>
              </a:prstGeom>
              <a:solidFill>
                <a:schemeClr val="bg2"/>
              </a:solidFill>
              <a:ln w="9525">
                <a:noFill/>
                <a:miter lim="800000"/>
                <a:headEnd/>
                <a:tailEnd/>
              </a:ln>
              <a:effectLst/>
            </p:spPr>
            <p:txBody>
              <a:bodyPr wrap="none" anchor="ctr"/>
              <a:lstStyle/>
              <a:p>
                <a:endParaRPr lang="en-CA"/>
              </a:p>
            </p:txBody>
          </p:sp>
          <p:sp>
            <p:nvSpPr>
              <p:cNvPr id="37981" name="Rectangle 93"/>
              <p:cNvSpPr>
                <a:spLocks noChangeArrowheads="1"/>
              </p:cNvSpPr>
              <p:nvPr userDrawn="1"/>
            </p:nvSpPr>
            <p:spPr bwMode="ltGray">
              <a:xfrm rot="-4250359">
                <a:off x="677" y="2402"/>
                <a:ext cx="75" cy="12"/>
              </a:xfrm>
              <a:prstGeom prst="rect">
                <a:avLst/>
              </a:prstGeom>
              <a:solidFill>
                <a:schemeClr val="bg2"/>
              </a:solidFill>
              <a:ln w="9525">
                <a:noFill/>
                <a:miter lim="800000"/>
                <a:headEnd/>
                <a:tailEnd/>
              </a:ln>
              <a:effectLst/>
            </p:spPr>
            <p:txBody>
              <a:bodyPr wrap="none" anchor="ctr"/>
              <a:lstStyle/>
              <a:p>
                <a:endParaRPr lang="en-CA"/>
              </a:p>
            </p:txBody>
          </p:sp>
          <p:sp>
            <p:nvSpPr>
              <p:cNvPr id="37982" name="Rectangle 94"/>
              <p:cNvSpPr>
                <a:spLocks noChangeArrowheads="1"/>
              </p:cNvSpPr>
              <p:nvPr userDrawn="1"/>
            </p:nvSpPr>
            <p:spPr bwMode="ltGray">
              <a:xfrm rot="-4250359">
                <a:off x="707" y="2407"/>
                <a:ext cx="75" cy="12"/>
              </a:xfrm>
              <a:prstGeom prst="rect">
                <a:avLst/>
              </a:prstGeom>
              <a:solidFill>
                <a:schemeClr val="bg2"/>
              </a:solidFill>
              <a:ln w="9525">
                <a:noFill/>
                <a:miter lim="800000"/>
                <a:headEnd/>
                <a:tailEnd/>
              </a:ln>
              <a:effectLst/>
            </p:spPr>
            <p:txBody>
              <a:bodyPr wrap="none" anchor="ctr"/>
              <a:lstStyle/>
              <a:p>
                <a:endParaRPr lang="en-CA"/>
              </a:p>
            </p:txBody>
          </p:sp>
          <p:sp>
            <p:nvSpPr>
              <p:cNvPr id="37983" name="Rectangle 95"/>
              <p:cNvSpPr>
                <a:spLocks noChangeArrowheads="1"/>
              </p:cNvSpPr>
              <p:nvPr userDrawn="1"/>
            </p:nvSpPr>
            <p:spPr bwMode="ltGray">
              <a:xfrm rot="-3989246">
                <a:off x="737" y="2411"/>
                <a:ext cx="75" cy="12"/>
              </a:xfrm>
              <a:prstGeom prst="rect">
                <a:avLst/>
              </a:prstGeom>
              <a:solidFill>
                <a:schemeClr val="bg2"/>
              </a:solidFill>
              <a:ln w="9525">
                <a:noFill/>
                <a:miter lim="800000"/>
                <a:headEnd/>
                <a:tailEnd/>
              </a:ln>
              <a:effectLst/>
            </p:spPr>
            <p:txBody>
              <a:bodyPr wrap="none" anchor="ctr"/>
              <a:lstStyle/>
              <a:p>
                <a:endParaRPr lang="en-CA"/>
              </a:p>
            </p:txBody>
          </p:sp>
          <p:sp>
            <p:nvSpPr>
              <p:cNvPr id="37984" name="Rectangle 96"/>
              <p:cNvSpPr>
                <a:spLocks noChangeArrowheads="1"/>
              </p:cNvSpPr>
              <p:nvPr userDrawn="1"/>
            </p:nvSpPr>
            <p:spPr bwMode="ltGray">
              <a:xfrm rot="-4862215">
                <a:off x="503" y="2395"/>
                <a:ext cx="69" cy="12"/>
              </a:xfrm>
              <a:prstGeom prst="rect">
                <a:avLst/>
              </a:prstGeom>
              <a:solidFill>
                <a:schemeClr val="bg2"/>
              </a:solidFill>
              <a:ln w="9525">
                <a:noFill/>
                <a:miter lim="800000"/>
                <a:headEnd/>
                <a:tailEnd/>
              </a:ln>
              <a:effectLst/>
            </p:spPr>
            <p:txBody>
              <a:bodyPr wrap="none" anchor="ctr"/>
              <a:lstStyle/>
              <a:p>
                <a:endParaRPr lang="en-CA"/>
              </a:p>
            </p:txBody>
          </p:sp>
          <p:sp>
            <p:nvSpPr>
              <p:cNvPr id="37985" name="Rectangle 97"/>
              <p:cNvSpPr>
                <a:spLocks noChangeArrowheads="1"/>
              </p:cNvSpPr>
              <p:nvPr userDrawn="1"/>
            </p:nvSpPr>
            <p:spPr bwMode="ltGray">
              <a:xfrm rot="-4673370">
                <a:off x="533" y="2393"/>
                <a:ext cx="75" cy="12"/>
              </a:xfrm>
              <a:prstGeom prst="rect">
                <a:avLst/>
              </a:prstGeom>
              <a:solidFill>
                <a:schemeClr val="bg2"/>
              </a:solidFill>
              <a:ln w="9525">
                <a:noFill/>
                <a:miter lim="800000"/>
                <a:headEnd/>
                <a:tailEnd/>
              </a:ln>
              <a:effectLst/>
            </p:spPr>
            <p:txBody>
              <a:bodyPr wrap="none" anchor="ctr"/>
              <a:lstStyle/>
              <a:p>
                <a:endParaRPr lang="en-CA"/>
              </a:p>
            </p:txBody>
          </p:sp>
          <p:sp>
            <p:nvSpPr>
              <p:cNvPr id="37986" name="Rectangle 98"/>
              <p:cNvSpPr>
                <a:spLocks noChangeArrowheads="1"/>
              </p:cNvSpPr>
              <p:nvPr userDrawn="1"/>
            </p:nvSpPr>
            <p:spPr bwMode="ltGray">
              <a:xfrm rot="-4646721">
                <a:off x="563" y="2390"/>
                <a:ext cx="75" cy="12"/>
              </a:xfrm>
              <a:prstGeom prst="rect">
                <a:avLst/>
              </a:prstGeom>
              <a:solidFill>
                <a:schemeClr val="bg2"/>
              </a:solidFill>
              <a:ln w="9525">
                <a:noFill/>
                <a:miter lim="800000"/>
                <a:headEnd/>
                <a:tailEnd/>
              </a:ln>
              <a:effectLst/>
            </p:spPr>
            <p:txBody>
              <a:bodyPr wrap="none" anchor="ctr"/>
              <a:lstStyle/>
              <a:p>
                <a:endParaRPr lang="en-CA"/>
              </a:p>
            </p:txBody>
          </p:sp>
          <p:sp>
            <p:nvSpPr>
              <p:cNvPr id="37987" name="Rectangle 99"/>
              <p:cNvSpPr>
                <a:spLocks noChangeArrowheads="1"/>
              </p:cNvSpPr>
              <p:nvPr userDrawn="1"/>
            </p:nvSpPr>
            <p:spPr bwMode="ltGray">
              <a:xfrm rot="-4580623">
                <a:off x="594" y="2391"/>
                <a:ext cx="75" cy="12"/>
              </a:xfrm>
              <a:prstGeom prst="rect">
                <a:avLst/>
              </a:prstGeom>
              <a:solidFill>
                <a:schemeClr val="bg2"/>
              </a:solidFill>
              <a:ln w="9525">
                <a:noFill/>
                <a:miter lim="800000"/>
                <a:headEnd/>
                <a:tailEnd/>
              </a:ln>
              <a:effectLst/>
            </p:spPr>
            <p:txBody>
              <a:bodyPr wrap="none" anchor="ctr"/>
              <a:lstStyle/>
              <a:p>
                <a:endParaRPr lang="en-CA"/>
              </a:p>
            </p:txBody>
          </p:sp>
          <p:sp>
            <p:nvSpPr>
              <p:cNvPr id="37988" name="Rectangle 100"/>
              <p:cNvSpPr>
                <a:spLocks noChangeArrowheads="1"/>
              </p:cNvSpPr>
              <p:nvPr userDrawn="1"/>
            </p:nvSpPr>
            <p:spPr bwMode="ltGray">
              <a:xfrm rot="-5195129">
                <a:off x="355" y="2414"/>
                <a:ext cx="69" cy="12"/>
              </a:xfrm>
              <a:prstGeom prst="rect">
                <a:avLst/>
              </a:prstGeom>
              <a:solidFill>
                <a:schemeClr val="bg2"/>
              </a:solidFill>
              <a:ln w="9525">
                <a:noFill/>
                <a:miter lim="800000"/>
                <a:headEnd/>
                <a:tailEnd/>
              </a:ln>
              <a:effectLst/>
            </p:spPr>
            <p:txBody>
              <a:bodyPr wrap="none" anchor="ctr"/>
              <a:lstStyle/>
              <a:p>
                <a:endParaRPr lang="en-CA"/>
              </a:p>
            </p:txBody>
          </p:sp>
          <p:sp>
            <p:nvSpPr>
              <p:cNvPr id="37989" name="Rectangle 101"/>
              <p:cNvSpPr>
                <a:spLocks noChangeArrowheads="1"/>
              </p:cNvSpPr>
              <p:nvPr userDrawn="1"/>
            </p:nvSpPr>
            <p:spPr bwMode="ltGray">
              <a:xfrm rot="-5360484">
                <a:off x="385" y="2409"/>
                <a:ext cx="69" cy="12"/>
              </a:xfrm>
              <a:prstGeom prst="rect">
                <a:avLst/>
              </a:prstGeom>
              <a:solidFill>
                <a:schemeClr val="bg2"/>
              </a:solidFill>
              <a:ln w="9525">
                <a:noFill/>
                <a:miter lim="800000"/>
                <a:headEnd/>
                <a:tailEnd/>
              </a:ln>
              <a:effectLst/>
            </p:spPr>
            <p:txBody>
              <a:bodyPr wrap="none" anchor="ctr"/>
              <a:lstStyle/>
              <a:p>
                <a:endParaRPr lang="en-CA"/>
              </a:p>
            </p:txBody>
          </p:sp>
          <p:sp>
            <p:nvSpPr>
              <p:cNvPr id="37990" name="Rectangle 102"/>
              <p:cNvSpPr>
                <a:spLocks noChangeArrowheads="1"/>
              </p:cNvSpPr>
              <p:nvPr userDrawn="1"/>
            </p:nvSpPr>
            <p:spPr bwMode="ltGray">
              <a:xfrm rot="-5288939">
                <a:off x="418" y="2405"/>
                <a:ext cx="69" cy="12"/>
              </a:xfrm>
              <a:prstGeom prst="rect">
                <a:avLst/>
              </a:prstGeom>
              <a:solidFill>
                <a:schemeClr val="bg2"/>
              </a:solidFill>
              <a:ln w="9525">
                <a:noFill/>
                <a:miter lim="800000"/>
                <a:headEnd/>
                <a:tailEnd/>
              </a:ln>
              <a:effectLst/>
            </p:spPr>
            <p:txBody>
              <a:bodyPr wrap="none" anchor="ctr"/>
              <a:lstStyle/>
              <a:p>
                <a:endParaRPr lang="en-CA"/>
              </a:p>
            </p:txBody>
          </p:sp>
          <p:sp>
            <p:nvSpPr>
              <p:cNvPr id="37991" name="Rectangle 103"/>
              <p:cNvSpPr>
                <a:spLocks noChangeArrowheads="1"/>
              </p:cNvSpPr>
              <p:nvPr userDrawn="1"/>
            </p:nvSpPr>
            <p:spPr bwMode="ltGray">
              <a:xfrm rot="-5164854">
                <a:off x="449" y="2400"/>
                <a:ext cx="69" cy="12"/>
              </a:xfrm>
              <a:prstGeom prst="rect">
                <a:avLst/>
              </a:prstGeom>
              <a:solidFill>
                <a:schemeClr val="bg2"/>
              </a:solidFill>
              <a:ln w="9525">
                <a:noFill/>
                <a:miter lim="800000"/>
                <a:headEnd/>
                <a:tailEnd/>
              </a:ln>
              <a:effectLst/>
            </p:spPr>
            <p:txBody>
              <a:bodyPr wrap="none" anchor="ctr"/>
              <a:lstStyle/>
              <a:p>
                <a:endParaRPr lang="en-CA"/>
              </a:p>
            </p:txBody>
          </p:sp>
          <p:sp>
            <p:nvSpPr>
              <p:cNvPr id="37992" name="Rectangle 104"/>
              <p:cNvSpPr>
                <a:spLocks noChangeArrowheads="1"/>
              </p:cNvSpPr>
              <p:nvPr userDrawn="1"/>
            </p:nvSpPr>
            <p:spPr bwMode="ltGray">
              <a:xfrm rot="-6132163">
                <a:off x="206" y="2458"/>
                <a:ext cx="63" cy="12"/>
              </a:xfrm>
              <a:prstGeom prst="rect">
                <a:avLst/>
              </a:prstGeom>
              <a:solidFill>
                <a:schemeClr val="bg2"/>
              </a:solidFill>
              <a:ln w="9525">
                <a:noFill/>
                <a:miter lim="800000"/>
                <a:headEnd/>
                <a:tailEnd/>
              </a:ln>
              <a:effectLst/>
            </p:spPr>
            <p:txBody>
              <a:bodyPr wrap="none" anchor="ctr"/>
              <a:lstStyle/>
              <a:p>
                <a:endParaRPr lang="en-CA"/>
              </a:p>
            </p:txBody>
          </p:sp>
          <p:sp>
            <p:nvSpPr>
              <p:cNvPr id="37993" name="Rectangle 105"/>
              <p:cNvSpPr>
                <a:spLocks noChangeArrowheads="1"/>
              </p:cNvSpPr>
              <p:nvPr userDrawn="1"/>
            </p:nvSpPr>
            <p:spPr bwMode="ltGray">
              <a:xfrm rot="-6220433">
                <a:off x="237" y="2448"/>
                <a:ext cx="63" cy="12"/>
              </a:xfrm>
              <a:prstGeom prst="rect">
                <a:avLst/>
              </a:prstGeom>
              <a:solidFill>
                <a:schemeClr val="bg2"/>
              </a:solidFill>
              <a:ln w="9525">
                <a:noFill/>
                <a:miter lim="800000"/>
                <a:headEnd/>
                <a:tailEnd/>
              </a:ln>
              <a:effectLst/>
            </p:spPr>
            <p:txBody>
              <a:bodyPr wrap="none" anchor="ctr"/>
              <a:lstStyle/>
              <a:p>
                <a:endParaRPr lang="en-CA"/>
              </a:p>
            </p:txBody>
          </p:sp>
          <p:sp>
            <p:nvSpPr>
              <p:cNvPr id="37994" name="Rectangle 106"/>
              <p:cNvSpPr>
                <a:spLocks noChangeArrowheads="1"/>
              </p:cNvSpPr>
              <p:nvPr userDrawn="1"/>
            </p:nvSpPr>
            <p:spPr bwMode="ltGray">
              <a:xfrm rot="-6110943">
                <a:off x="266" y="2438"/>
                <a:ext cx="63" cy="12"/>
              </a:xfrm>
              <a:prstGeom prst="rect">
                <a:avLst/>
              </a:prstGeom>
              <a:solidFill>
                <a:schemeClr val="bg2"/>
              </a:solidFill>
              <a:ln w="9525">
                <a:noFill/>
                <a:miter lim="800000"/>
                <a:headEnd/>
                <a:tailEnd/>
              </a:ln>
              <a:effectLst/>
            </p:spPr>
            <p:txBody>
              <a:bodyPr wrap="none" anchor="ctr"/>
              <a:lstStyle/>
              <a:p>
                <a:endParaRPr lang="en-CA"/>
              </a:p>
            </p:txBody>
          </p:sp>
          <p:sp>
            <p:nvSpPr>
              <p:cNvPr id="37995" name="Rectangle 107"/>
              <p:cNvSpPr>
                <a:spLocks noChangeArrowheads="1"/>
              </p:cNvSpPr>
              <p:nvPr userDrawn="1"/>
            </p:nvSpPr>
            <p:spPr bwMode="ltGray">
              <a:xfrm rot="-5919570">
                <a:off x="292" y="2427"/>
                <a:ext cx="69" cy="12"/>
              </a:xfrm>
              <a:prstGeom prst="rect">
                <a:avLst/>
              </a:prstGeom>
              <a:solidFill>
                <a:schemeClr val="bg2"/>
              </a:solidFill>
              <a:ln w="9525">
                <a:noFill/>
                <a:miter lim="800000"/>
                <a:headEnd/>
                <a:tailEnd/>
              </a:ln>
              <a:effectLst/>
            </p:spPr>
            <p:txBody>
              <a:bodyPr wrap="none" anchor="ctr"/>
              <a:lstStyle/>
              <a:p>
                <a:endParaRPr lang="en-CA"/>
              </a:p>
            </p:txBody>
          </p:sp>
          <p:sp>
            <p:nvSpPr>
              <p:cNvPr id="37996" name="Rectangle 108"/>
              <p:cNvSpPr>
                <a:spLocks noChangeArrowheads="1"/>
              </p:cNvSpPr>
              <p:nvPr userDrawn="1"/>
            </p:nvSpPr>
            <p:spPr bwMode="ltGray">
              <a:xfrm rot="-7376291">
                <a:off x="5" y="2549"/>
                <a:ext cx="63" cy="12"/>
              </a:xfrm>
              <a:prstGeom prst="rect">
                <a:avLst/>
              </a:prstGeom>
              <a:solidFill>
                <a:schemeClr val="bg2"/>
              </a:solidFill>
              <a:ln w="9525">
                <a:noFill/>
                <a:miter lim="800000"/>
                <a:headEnd/>
                <a:tailEnd/>
              </a:ln>
              <a:effectLst/>
            </p:spPr>
            <p:txBody>
              <a:bodyPr wrap="none" anchor="ctr"/>
              <a:lstStyle/>
              <a:p>
                <a:endParaRPr lang="en-CA"/>
              </a:p>
            </p:txBody>
          </p:sp>
          <p:sp>
            <p:nvSpPr>
              <p:cNvPr id="37997" name="Rectangle 109"/>
              <p:cNvSpPr>
                <a:spLocks noChangeArrowheads="1"/>
              </p:cNvSpPr>
              <p:nvPr userDrawn="1"/>
            </p:nvSpPr>
            <p:spPr bwMode="ltGray">
              <a:xfrm rot="-7168347">
                <a:off x="64" y="2517"/>
                <a:ext cx="63" cy="12"/>
              </a:xfrm>
              <a:prstGeom prst="rect">
                <a:avLst/>
              </a:prstGeom>
              <a:solidFill>
                <a:schemeClr val="bg2"/>
              </a:solidFill>
              <a:ln w="9525">
                <a:noFill/>
                <a:miter lim="800000"/>
                <a:headEnd/>
                <a:tailEnd/>
              </a:ln>
              <a:effectLst/>
            </p:spPr>
            <p:txBody>
              <a:bodyPr wrap="none" anchor="ctr"/>
              <a:lstStyle/>
              <a:p>
                <a:endParaRPr lang="en-CA"/>
              </a:p>
            </p:txBody>
          </p:sp>
          <p:sp>
            <p:nvSpPr>
              <p:cNvPr id="37998" name="Rectangle 110"/>
              <p:cNvSpPr>
                <a:spLocks noChangeArrowheads="1"/>
              </p:cNvSpPr>
              <p:nvPr userDrawn="1"/>
            </p:nvSpPr>
            <p:spPr bwMode="ltGray">
              <a:xfrm rot="-6802416">
                <a:off x="92" y="2502"/>
                <a:ext cx="63" cy="12"/>
              </a:xfrm>
              <a:prstGeom prst="rect">
                <a:avLst/>
              </a:prstGeom>
              <a:solidFill>
                <a:schemeClr val="bg2"/>
              </a:solidFill>
              <a:ln w="9525">
                <a:noFill/>
                <a:miter lim="800000"/>
                <a:headEnd/>
                <a:tailEnd/>
              </a:ln>
              <a:effectLst/>
            </p:spPr>
            <p:txBody>
              <a:bodyPr wrap="none" anchor="ctr"/>
              <a:lstStyle/>
              <a:p>
                <a:endParaRPr lang="en-CA"/>
              </a:p>
            </p:txBody>
          </p:sp>
          <p:sp>
            <p:nvSpPr>
              <p:cNvPr id="37999" name="Rectangle 111"/>
              <p:cNvSpPr>
                <a:spLocks noChangeArrowheads="1"/>
              </p:cNvSpPr>
              <p:nvPr userDrawn="1"/>
            </p:nvSpPr>
            <p:spPr bwMode="ltGray">
              <a:xfrm rot="-6802416">
                <a:off x="119" y="2492"/>
                <a:ext cx="63" cy="12"/>
              </a:xfrm>
              <a:prstGeom prst="rect">
                <a:avLst/>
              </a:prstGeom>
              <a:solidFill>
                <a:schemeClr val="bg2"/>
              </a:solidFill>
              <a:ln w="9525">
                <a:noFill/>
                <a:miter lim="800000"/>
                <a:headEnd/>
                <a:tailEnd/>
              </a:ln>
              <a:effectLst/>
            </p:spPr>
            <p:txBody>
              <a:bodyPr wrap="none" anchor="ctr"/>
              <a:lstStyle/>
              <a:p>
                <a:endParaRPr lang="en-CA"/>
              </a:p>
            </p:txBody>
          </p:sp>
          <p:sp>
            <p:nvSpPr>
              <p:cNvPr id="38000" name="Rectangle 112"/>
              <p:cNvSpPr>
                <a:spLocks noChangeArrowheads="1"/>
              </p:cNvSpPr>
              <p:nvPr userDrawn="1"/>
            </p:nvSpPr>
            <p:spPr bwMode="ltGray">
              <a:xfrm rot="-6457704">
                <a:off x="150" y="2478"/>
                <a:ext cx="63" cy="12"/>
              </a:xfrm>
              <a:prstGeom prst="rect">
                <a:avLst/>
              </a:prstGeom>
              <a:solidFill>
                <a:schemeClr val="bg2"/>
              </a:solidFill>
              <a:ln w="9525">
                <a:noFill/>
                <a:miter lim="800000"/>
                <a:headEnd/>
                <a:tailEnd/>
              </a:ln>
              <a:effectLst/>
            </p:spPr>
            <p:txBody>
              <a:bodyPr wrap="none" anchor="ctr"/>
              <a:lstStyle/>
              <a:p>
                <a:endParaRPr lang="en-CA"/>
              </a:p>
            </p:txBody>
          </p:sp>
          <p:sp>
            <p:nvSpPr>
              <p:cNvPr id="38001" name="Rectangle 113"/>
              <p:cNvSpPr>
                <a:spLocks noChangeArrowheads="1"/>
              </p:cNvSpPr>
              <p:nvPr userDrawn="1"/>
            </p:nvSpPr>
            <p:spPr bwMode="ltGray">
              <a:xfrm rot="-1876771">
                <a:off x="0" y="3363"/>
                <a:ext cx="75" cy="12"/>
              </a:xfrm>
              <a:prstGeom prst="rect">
                <a:avLst/>
              </a:prstGeom>
              <a:solidFill>
                <a:schemeClr val="bg2"/>
              </a:solidFill>
              <a:ln w="9525">
                <a:noFill/>
                <a:miter lim="800000"/>
                <a:headEnd/>
                <a:tailEnd/>
              </a:ln>
              <a:effectLst/>
            </p:spPr>
            <p:txBody>
              <a:bodyPr wrap="none" anchor="ctr"/>
              <a:lstStyle/>
              <a:p>
                <a:endParaRPr lang="en-CA"/>
              </a:p>
            </p:txBody>
          </p:sp>
          <p:sp>
            <p:nvSpPr>
              <p:cNvPr id="38002" name="Rectangle 114"/>
              <p:cNvSpPr>
                <a:spLocks noChangeArrowheads="1"/>
              </p:cNvSpPr>
              <p:nvPr userDrawn="1"/>
            </p:nvSpPr>
            <p:spPr bwMode="ltGray">
              <a:xfrm rot="3283992">
                <a:off x="511" y="3478"/>
                <a:ext cx="242" cy="12"/>
              </a:xfrm>
              <a:prstGeom prst="rect">
                <a:avLst/>
              </a:prstGeom>
              <a:solidFill>
                <a:schemeClr val="bg2"/>
              </a:solidFill>
              <a:ln w="9525">
                <a:noFill/>
                <a:miter lim="800000"/>
                <a:headEnd/>
                <a:tailEnd/>
              </a:ln>
              <a:effectLst/>
            </p:spPr>
            <p:txBody>
              <a:bodyPr wrap="none" anchor="ctr"/>
              <a:lstStyle/>
              <a:p>
                <a:endParaRPr lang="en-CA"/>
              </a:p>
            </p:txBody>
          </p:sp>
          <p:sp>
            <p:nvSpPr>
              <p:cNvPr id="38003" name="Rectangle 115"/>
              <p:cNvSpPr>
                <a:spLocks noChangeArrowheads="1"/>
              </p:cNvSpPr>
              <p:nvPr userDrawn="1"/>
            </p:nvSpPr>
            <p:spPr bwMode="ltGray">
              <a:xfrm rot="3283992">
                <a:off x="35" y="2798"/>
                <a:ext cx="242" cy="12"/>
              </a:xfrm>
              <a:prstGeom prst="rect">
                <a:avLst/>
              </a:prstGeom>
              <a:solidFill>
                <a:schemeClr val="bg2"/>
              </a:solidFill>
              <a:ln w="9525">
                <a:noFill/>
                <a:miter lim="800000"/>
                <a:headEnd/>
                <a:tailEnd/>
              </a:ln>
              <a:effectLst/>
            </p:spPr>
            <p:txBody>
              <a:bodyPr wrap="none" anchor="ctr"/>
              <a:lstStyle/>
              <a:p>
                <a:endParaRPr lang="en-CA"/>
              </a:p>
            </p:txBody>
          </p:sp>
          <p:sp>
            <p:nvSpPr>
              <p:cNvPr id="38004" name="Rectangle 116"/>
              <p:cNvSpPr>
                <a:spLocks noChangeArrowheads="1"/>
              </p:cNvSpPr>
              <p:nvPr userDrawn="1"/>
            </p:nvSpPr>
            <p:spPr bwMode="ltGray">
              <a:xfrm rot="-1876771">
                <a:off x="700" y="2851"/>
                <a:ext cx="317" cy="12"/>
              </a:xfrm>
              <a:prstGeom prst="rect">
                <a:avLst/>
              </a:prstGeom>
              <a:solidFill>
                <a:schemeClr val="bg2"/>
              </a:solidFill>
              <a:ln w="9525">
                <a:noFill/>
                <a:miter lim="800000"/>
                <a:headEnd/>
                <a:tailEnd/>
              </a:ln>
              <a:effectLst/>
            </p:spPr>
            <p:txBody>
              <a:bodyPr wrap="none" anchor="ctr"/>
              <a:lstStyle/>
              <a:p>
                <a:endParaRPr lang="en-CA"/>
              </a:p>
            </p:txBody>
          </p:sp>
          <p:sp>
            <p:nvSpPr>
              <p:cNvPr id="38005" name="Rectangle 117"/>
              <p:cNvSpPr>
                <a:spLocks noChangeArrowheads="1"/>
              </p:cNvSpPr>
              <p:nvPr userDrawn="1"/>
            </p:nvSpPr>
            <p:spPr bwMode="ltGray">
              <a:xfrm rot="5908516">
                <a:off x="200" y="3915"/>
                <a:ext cx="138" cy="12"/>
              </a:xfrm>
              <a:prstGeom prst="rect">
                <a:avLst/>
              </a:prstGeom>
              <a:solidFill>
                <a:schemeClr val="bg2"/>
              </a:solidFill>
              <a:ln w="9525">
                <a:noFill/>
                <a:miter lim="800000"/>
                <a:headEnd/>
                <a:tailEnd/>
              </a:ln>
              <a:effectLst/>
            </p:spPr>
            <p:txBody>
              <a:bodyPr wrap="none" anchor="ctr"/>
              <a:lstStyle/>
              <a:p>
                <a:endParaRPr lang="en-CA"/>
              </a:p>
            </p:txBody>
          </p:sp>
          <p:sp>
            <p:nvSpPr>
              <p:cNvPr id="38006" name="Rectangle 118"/>
              <p:cNvSpPr>
                <a:spLocks noChangeArrowheads="1"/>
              </p:cNvSpPr>
              <p:nvPr userDrawn="1"/>
            </p:nvSpPr>
            <p:spPr bwMode="ltGray">
              <a:xfrm rot="6683973">
                <a:off x="45" y="3915"/>
                <a:ext cx="144" cy="12"/>
              </a:xfrm>
              <a:prstGeom prst="rect">
                <a:avLst/>
              </a:prstGeom>
              <a:solidFill>
                <a:schemeClr val="bg2"/>
              </a:solidFill>
              <a:ln w="9525">
                <a:noFill/>
                <a:miter lim="800000"/>
                <a:headEnd/>
                <a:tailEnd/>
              </a:ln>
              <a:effectLst/>
            </p:spPr>
            <p:txBody>
              <a:bodyPr wrap="none" anchor="ctr"/>
              <a:lstStyle/>
              <a:p>
                <a:endParaRPr lang="en-CA"/>
              </a:p>
            </p:txBody>
          </p:sp>
          <p:sp>
            <p:nvSpPr>
              <p:cNvPr id="38007" name="Rectangle 119"/>
              <p:cNvSpPr>
                <a:spLocks noChangeArrowheads="1"/>
              </p:cNvSpPr>
              <p:nvPr userDrawn="1"/>
            </p:nvSpPr>
            <p:spPr bwMode="ltGray">
              <a:xfrm rot="5245609">
                <a:off x="361" y="3893"/>
                <a:ext cx="132" cy="12"/>
              </a:xfrm>
              <a:prstGeom prst="rect">
                <a:avLst/>
              </a:prstGeom>
              <a:solidFill>
                <a:schemeClr val="bg2"/>
              </a:solidFill>
              <a:ln w="9525">
                <a:noFill/>
                <a:miter lim="800000"/>
                <a:headEnd/>
                <a:tailEnd/>
              </a:ln>
              <a:effectLst/>
            </p:spPr>
            <p:txBody>
              <a:bodyPr wrap="none" anchor="ctr"/>
              <a:lstStyle/>
              <a:p>
                <a:endParaRPr lang="en-CA"/>
              </a:p>
            </p:txBody>
          </p:sp>
          <p:sp>
            <p:nvSpPr>
              <p:cNvPr id="38008" name="Rectangle 120"/>
              <p:cNvSpPr>
                <a:spLocks noChangeArrowheads="1"/>
              </p:cNvSpPr>
              <p:nvPr userDrawn="1"/>
            </p:nvSpPr>
            <p:spPr bwMode="ltGray">
              <a:xfrm rot="4500520">
                <a:off x="522" y="3847"/>
                <a:ext cx="132" cy="12"/>
              </a:xfrm>
              <a:prstGeom prst="rect">
                <a:avLst/>
              </a:prstGeom>
              <a:solidFill>
                <a:schemeClr val="bg2"/>
              </a:solidFill>
              <a:ln w="9525">
                <a:noFill/>
                <a:miter lim="800000"/>
                <a:headEnd/>
                <a:tailEnd/>
              </a:ln>
              <a:effectLst/>
            </p:spPr>
            <p:txBody>
              <a:bodyPr wrap="none" anchor="ctr"/>
              <a:lstStyle/>
              <a:p>
                <a:endParaRPr lang="en-CA"/>
              </a:p>
            </p:txBody>
          </p:sp>
          <p:sp>
            <p:nvSpPr>
              <p:cNvPr id="38009" name="Rectangle 121"/>
              <p:cNvSpPr>
                <a:spLocks noChangeArrowheads="1"/>
              </p:cNvSpPr>
              <p:nvPr userDrawn="1"/>
            </p:nvSpPr>
            <p:spPr bwMode="ltGray">
              <a:xfrm rot="3805227">
                <a:off x="670" y="3778"/>
                <a:ext cx="132" cy="12"/>
              </a:xfrm>
              <a:prstGeom prst="rect">
                <a:avLst/>
              </a:prstGeom>
              <a:solidFill>
                <a:schemeClr val="bg2"/>
              </a:solidFill>
              <a:ln w="9525">
                <a:noFill/>
                <a:miter lim="800000"/>
                <a:headEnd/>
                <a:tailEnd/>
              </a:ln>
              <a:effectLst/>
            </p:spPr>
            <p:txBody>
              <a:bodyPr wrap="none" anchor="ctr"/>
              <a:lstStyle/>
              <a:p>
                <a:endParaRPr lang="en-CA"/>
              </a:p>
            </p:txBody>
          </p:sp>
          <p:sp>
            <p:nvSpPr>
              <p:cNvPr id="38010" name="Rectangle 122"/>
              <p:cNvSpPr>
                <a:spLocks noChangeArrowheads="1"/>
              </p:cNvSpPr>
              <p:nvPr userDrawn="1"/>
            </p:nvSpPr>
            <p:spPr bwMode="ltGray">
              <a:xfrm rot="3060138">
                <a:off x="813" y="3688"/>
                <a:ext cx="132" cy="12"/>
              </a:xfrm>
              <a:prstGeom prst="rect">
                <a:avLst/>
              </a:prstGeom>
              <a:solidFill>
                <a:schemeClr val="bg2"/>
              </a:solidFill>
              <a:ln w="9525">
                <a:noFill/>
                <a:miter lim="800000"/>
                <a:headEnd/>
                <a:tailEnd/>
              </a:ln>
              <a:effectLst/>
            </p:spPr>
            <p:txBody>
              <a:bodyPr wrap="none" anchor="ctr"/>
              <a:lstStyle/>
              <a:p>
                <a:endParaRPr lang="en-CA"/>
              </a:p>
            </p:txBody>
          </p:sp>
          <p:sp>
            <p:nvSpPr>
              <p:cNvPr id="38011" name="Rectangle 123"/>
              <p:cNvSpPr>
                <a:spLocks noChangeArrowheads="1"/>
              </p:cNvSpPr>
              <p:nvPr userDrawn="1"/>
            </p:nvSpPr>
            <p:spPr bwMode="ltGray">
              <a:xfrm rot="2090281">
                <a:off x="938" y="3582"/>
                <a:ext cx="132" cy="12"/>
              </a:xfrm>
              <a:prstGeom prst="rect">
                <a:avLst/>
              </a:prstGeom>
              <a:solidFill>
                <a:schemeClr val="bg2"/>
              </a:solidFill>
              <a:ln w="9525">
                <a:noFill/>
                <a:miter lim="800000"/>
                <a:headEnd/>
                <a:tailEnd/>
              </a:ln>
              <a:effectLst/>
            </p:spPr>
            <p:txBody>
              <a:bodyPr wrap="none" anchor="ctr"/>
              <a:lstStyle/>
              <a:p>
                <a:endParaRPr lang="en-CA"/>
              </a:p>
            </p:txBody>
          </p:sp>
          <p:sp>
            <p:nvSpPr>
              <p:cNvPr id="38012" name="Rectangle 124"/>
              <p:cNvSpPr>
                <a:spLocks noChangeArrowheads="1"/>
              </p:cNvSpPr>
              <p:nvPr userDrawn="1"/>
            </p:nvSpPr>
            <p:spPr bwMode="ltGray">
              <a:xfrm rot="-7168347">
                <a:off x="-18" y="2506"/>
                <a:ext cx="132" cy="12"/>
              </a:xfrm>
              <a:prstGeom prst="rect">
                <a:avLst/>
              </a:prstGeom>
              <a:solidFill>
                <a:schemeClr val="bg2"/>
              </a:solidFill>
              <a:ln w="9525">
                <a:noFill/>
                <a:miter lim="800000"/>
                <a:headEnd/>
                <a:tailEnd/>
              </a:ln>
              <a:effectLst/>
            </p:spPr>
            <p:txBody>
              <a:bodyPr wrap="none" anchor="ctr"/>
              <a:lstStyle/>
              <a:p>
                <a:endParaRPr lang="en-CA"/>
              </a:p>
            </p:txBody>
          </p:sp>
          <p:sp>
            <p:nvSpPr>
              <p:cNvPr id="38013" name="Rectangle 125"/>
              <p:cNvSpPr>
                <a:spLocks noChangeArrowheads="1"/>
              </p:cNvSpPr>
              <p:nvPr userDrawn="1"/>
            </p:nvSpPr>
            <p:spPr bwMode="ltGray">
              <a:xfrm rot="-6406501">
                <a:off x="136" y="2433"/>
                <a:ext cx="132" cy="12"/>
              </a:xfrm>
              <a:prstGeom prst="rect">
                <a:avLst/>
              </a:prstGeom>
              <a:solidFill>
                <a:schemeClr val="bg2"/>
              </a:solidFill>
              <a:ln w="9525">
                <a:noFill/>
                <a:miter lim="800000"/>
                <a:headEnd/>
                <a:tailEnd/>
              </a:ln>
              <a:effectLst/>
            </p:spPr>
            <p:txBody>
              <a:bodyPr wrap="none" anchor="ctr"/>
              <a:lstStyle/>
              <a:p>
                <a:endParaRPr lang="en-CA"/>
              </a:p>
            </p:txBody>
          </p:sp>
          <p:sp>
            <p:nvSpPr>
              <p:cNvPr id="38014" name="Rectangle 126"/>
              <p:cNvSpPr>
                <a:spLocks noChangeArrowheads="1"/>
              </p:cNvSpPr>
              <p:nvPr userDrawn="1"/>
            </p:nvSpPr>
            <p:spPr bwMode="ltGray">
              <a:xfrm rot="-4970620">
                <a:off x="447" y="2364"/>
                <a:ext cx="138" cy="12"/>
              </a:xfrm>
              <a:prstGeom prst="rect">
                <a:avLst/>
              </a:prstGeom>
              <a:solidFill>
                <a:schemeClr val="bg2"/>
              </a:solidFill>
              <a:ln w="9525">
                <a:noFill/>
                <a:miter lim="800000"/>
                <a:headEnd/>
                <a:tailEnd/>
              </a:ln>
              <a:effectLst/>
            </p:spPr>
            <p:txBody>
              <a:bodyPr wrap="none" anchor="ctr"/>
              <a:lstStyle/>
              <a:p>
                <a:endParaRPr lang="en-CA"/>
              </a:p>
            </p:txBody>
          </p:sp>
          <p:sp>
            <p:nvSpPr>
              <p:cNvPr id="38015" name="Rectangle 127"/>
              <p:cNvSpPr>
                <a:spLocks noChangeArrowheads="1"/>
              </p:cNvSpPr>
              <p:nvPr userDrawn="1"/>
            </p:nvSpPr>
            <p:spPr bwMode="ltGray">
              <a:xfrm rot="-4298502">
                <a:off x="597" y="2360"/>
                <a:ext cx="150" cy="12"/>
              </a:xfrm>
              <a:prstGeom prst="rect">
                <a:avLst/>
              </a:prstGeom>
              <a:solidFill>
                <a:schemeClr val="bg2"/>
              </a:solidFill>
              <a:ln w="9525">
                <a:noFill/>
                <a:miter lim="800000"/>
                <a:headEnd/>
                <a:tailEnd/>
              </a:ln>
              <a:effectLst/>
            </p:spPr>
            <p:txBody>
              <a:bodyPr wrap="none" anchor="ctr"/>
              <a:lstStyle/>
              <a:p>
                <a:endParaRPr lang="en-CA"/>
              </a:p>
            </p:txBody>
          </p:sp>
          <p:sp>
            <p:nvSpPr>
              <p:cNvPr id="38016" name="Rectangle 128"/>
              <p:cNvSpPr>
                <a:spLocks noChangeArrowheads="1"/>
              </p:cNvSpPr>
              <p:nvPr userDrawn="1"/>
            </p:nvSpPr>
            <p:spPr bwMode="ltGray">
              <a:xfrm rot="-3676305">
                <a:off x="739" y="2386"/>
                <a:ext cx="155" cy="12"/>
              </a:xfrm>
              <a:prstGeom prst="rect">
                <a:avLst/>
              </a:prstGeom>
              <a:solidFill>
                <a:schemeClr val="bg2"/>
              </a:solidFill>
              <a:ln w="9525">
                <a:noFill/>
                <a:miter lim="800000"/>
                <a:headEnd/>
                <a:tailEnd/>
              </a:ln>
              <a:effectLst/>
            </p:spPr>
            <p:txBody>
              <a:bodyPr wrap="none" anchor="ctr"/>
              <a:lstStyle/>
              <a:p>
                <a:endParaRPr lang="en-CA"/>
              </a:p>
            </p:txBody>
          </p:sp>
          <p:sp>
            <p:nvSpPr>
              <p:cNvPr id="38017" name="Rectangle 129"/>
              <p:cNvSpPr>
                <a:spLocks noChangeArrowheads="1"/>
              </p:cNvSpPr>
              <p:nvPr userDrawn="1"/>
            </p:nvSpPr>
            <p:spPr bwMode="ltGray">
              <a:xfrm rot="-3188616">
                <a:off x="869" y="2430"/>
                <a:ext cx="167" cy="12"/>
              </a:xfrm>
              <a:prstGeom prst="rect">
                <a:avLst/>
              </a:prstGeom>
              <a:solidFill>
                <a:schemeClr val="bg2"/>
              </a:solidFill>
              <a:ln w="9525">
                <a:noFill/>
                <a:miter lim="800000"/>
                <a:headEnd/>
                <a:tailEnd/>
              </a:ln>
              <a:effectLst/>
            </p:spPr>
            <p:txBody>
              <a:bodyPr wrap="none" anchor="ctr"/>
              <a:lstStyle/>
              <a:p>
                <a:endParaRPr lang="en-CA"/>
              </a:p>
            </p:txBody>
          </p:sp>
          <p:sp>
            <p:nvSpPr>
              <p:cNvPr id="38018" name="Rectangle 130"/>
              <p:cNvSpPr>
                <a:spLocks noChangeArrowheads="1"/>
              </p:cNvSpPr>
              <p:nvPr userDrawn="1"/>
            </p:nvSpPr>
            <p:spPr bwMode="ltGray">
              <a:xfrm rot="-2610246">
                <a:off x="984" y="2497"/>
                <a:ext cx="167" cy="12"/>
              </a:xfrm>
              <a:prstGeom prst="rect">
                <a:avLst/>
              </a:prstGeom>
              <a:solidFill>
                <a:schemeClr val="bg2"/>
              </a:solidFill>
              <a:ln w="9525">
                <a:noFill/>
                <a:miter lim="800000"/>
                <a:headEnd/>
                <a:tailEnd/>
              </a:ln>
              <a:effectLst/>
            </p:spPr>
            <p:txBody>
              <a:bodyPr wrap="none" anchor="ctr"/>
              <a:lstStyle/>
              <a:p>
                <a:endParaRPr lang="en-CA"/>
              </a:p>
            </p:txBody>
          </p:sp>
          <p:sp>
            <p:nvSpPr>
              <p:cNvPr id="38019" name="Rectangle 131"/>
              <p:cNvSpPr>
                <a:spLocks noChangeArrowheads="1"/>
              </p:cNvSpPr>
              <p:nvPr userDrawn="1"/>
            </p:nvSpPr>
            <p:spPr bwMode="ltGray">
              <a:xfrm rot="-2190008">
                <a:off x="1075" y="2585"/>
                <a:ext cx="173" cy="12"/>
              </a:xfrm>
              <a:prstGeom prst="rect">
                <a:avLst/>
              </a:prstGeom>
              <a:solidFill>
                <a:schemeClr val="bg2"/>
              </a:solidFill>
              <a:ln w="9525">
                <a:noFill/>
                <a:miter lim="800000"/>
                <a:headEnd/>
                <a:tailEnd/>
              </a:ln>
              <a:effectLst/>
            </p:spPr>
            <p:txBody>
              <a:bodyPr wrap="none" anchor="ctr"/>
              <a:lstStyle/>
              <a:p>
                <a:endParaRPr lang="en-CA"/>
              </a:p>
            </p:txBody>
          </p:sp>
          <p:sp>
            <p:nvSpPr>
              <p:cNvPr id="38020" name="Rectangle 132"/>
              <p:cNvSpPr>
                <a:spLocks noChangeArrowheads="1"/>
              </p:cNvSpPr>
              <p:nvPr userDrawn="1"/>
            </p:nvSpPr>
            <p:spPr bwMode="ltGray">
              <a:xfrm rot="-1728558">
                <a:off x="1147" y="2688"/>
                <a:ext cx="167" cy="12"/>
              </a:xfrm>
              <a:prstGeom prst="rect">
                <a:avLst/>
              </a:prstGeom>
              <a:solidFill>
                <a:schemeClr val="bg2"/>
              </a:solidFill>
              <a:ln w="9525">
                <a:noFill/>
                <a:miter lim="800000"/>
                <a:headEnd/>
                <a:tailEnd/>
              </a:ln>
              <a:effectLst/>
            </p:spPr>
            <p:txBody>
              <a:bodyPr wrap="none" anchor="ctr"/>
              <a:lstStyle/>
              <a:p>
                <a:endParaRPr lang="en-CA"/>
              </a:p>
            </p:txBody>
          </p:sp>
          <p:sp>
            <p:nvSpPr>
              <p:cNvPr id="38021" name="Rectangle 133"/>
              <p:cNvSpPr>
                <a:spLocks noChangeArrowheads="1"/>
              </p:cNvSpPr>
              <p:nvPr userDrawn="1"/>
            </p:nvSpPr>
            <p:spPr bwMode="ltGray">
              <a:xfrm rot="-1172118">
                <a:off x="1198" y="2805"/>
                <a:ext cx="167" cy="12"/>
              </a:xfrm>
              <a:prstGeom prst="rect">
                <a:avLst/>
              </a:prstGeom>
              <a:solidFill>
                <a:schemeClr val="bg2"/>
              </a:solidFill>
              <a:ln w="9525">
                <a:noFill/>
                <a:miter lim="800000"/>
                <a:headEnd/>
                <a:tailEnd/>
              </a:ln>
              <a:effectLst/>
            </p:spPr>
            <p:txBody>
              <a:bodyPr wrap="none" anchor="ctr"/>
              <a:lstStyle/>
              <a:p>
                <a:endParaRPr lang="en-CA"/>
              </a:p>
            </p:txBody>
          </p:sp>
          <p:sp>
            <p:nvSpPr>
              <p:cNvPr id="38022" name="Rectangle 134"/>
              <p:cNvSpPr>
                <a:spLocks noChangeArrowheads="1"/>
              </p:cNvSpPr>
              <p:nvPr userDrawn="1"/>
            </p:nvSpPr>
            <p:spPr bwMode="ltGray">
              <a:xfrm rot="-753845">
                <a:off x="1218" y="2930"/>
                <a:ext cx="167" cy="12"/>
              </a:xfrm>
              <a:prstGeom prst="rect">
                <a:avLst/>
              </a:prstGeom>
              <a:solidFill>
                <a:schemeClr val="bg2"/>
              </a:solidFill>
              <a:ln w="9525">
                <a:noFill/>
                <a:miter lim="800000"/>
                <a:headEnd/>
                <a:tailEnd/>
              </a:ln>
              <a:effectLst/>
            </p:spPr>
            <p:txBody>
              <a:bodyPr wrap="none" anchor="ctr"/>
              <a:lstStyle/>
              <a:p>
                <a:endParaRPr lang="en-CA"/>
              </a:p>
            </p:txBody>
          </p:sp>
          <p:sp>
            <p:nvSpPr>
              <p:cNvPr id="38023" name="Rectangle 135"/>
              <p:cNvSpPr>
                <a:spLocks noChangeArrowheads="1"/>
              </p:cNvSpPr>
              <p:nvPr userDrawn="1"/>
            </p:nvSpPr>
            <p:spPr bwMode="ltGray">
              <a:xfrm rot="-287823">
                <a:off x="1213" y="3066"/>
                <a:ext cx="167" cy="12"/>
              </a:xfrm>
              <a:prstGeom prst="rect">
                <a:avLst/>
              </a:prstGeom>
              <a:solidFill>
                <a:schemeClr val="bg2"/>
              </a:solidFill>
              <a:ln w="9525">
                <a:noFill/>
                <a:miter lim="800000"/>
                <a:headEnd/>
                <a:tailEnd/>
              </a:ln>
              <a:effectLst/>
            </p:spPr>
            <p:txBody>
              <a:bodyPr wrap="none" anchor="ctr"/>
              <a:lstStyle/>
              <a:p>
                <a:endParaRPr lang="en-CA"/>
              </a:p>
            </p:txBody>
          </p:sp>
          <p:sp>
            <p:nvSpPr>
              <p:cNvPr id="38024" name="Rectangle 136"/>
              <p:cNvSpPr>
                <a:spLocks noChangeArrowheads="1"/>
              </p:cNvSpPr>
              <p:nvPr userDrawn="1"/>
            </p:nvSpPr>
            <p:spPr bwMode="ltGray">
              <a:xfrm rot="696741">
                <a:off x="1126" y="3337"/>
                <a:ext cx="150" cy="12"/>
              </a:xfrm>
              <a:prstGeom prst="rect">
                <a:avLst/>
              </a:prstGeom>
              <a:solidFill>
                <a:schemeClr val="bg2"/>
              </a:solidFill>
              <a:ln w="9525">
                <a:noFill/>
                <a:miter lim="800000"/>
                <a:headEnd/>
                <a:tailEnd/>
              </a:ln>
              <a:effectLst/>
            </p:spPr>
            <p:txBody>
              <a:bodyPr wrap="none" anchor="ctr"/>
              <a:lstStyle/>
              <a:p>
                <a:endParaRPr lang="en-CA"/>
              </a:p>
            </p:txBody>
          </p:sp>
          <p:sp>
            <p:nvSpPr>
              <p:cNvPr id="38025" name="Rectangle 137"/>
              <p:cNvSpPr>
                <a:spLocks noChangeArrowheads="1"/>
              </p:cNvSpPr>
              <p:nvPr userDrawn="1"/>
            </p:nvSpPr>
            <p:spPr bwMode="ltGray">
              <a:xfrm rot="1529990">
                <a:off x="1041" y="3465"/>
                <a:ext cx="140" cy="12"/>
              </a:xfrm>
              <a:prstGeom prst="rect">
                <a:avLst/>
              </a:prstGeom>
              <a:solidFill>
                <a:schemeClr val="bg2"/>
              </a:solidFill>
              <a:ln w="9525">
                <a:noFill/>
                <a:miter lim="800000"/>
                <a:headEnd/>
                <a:tailEnd/>
              </a:ln>
              <a:effectLst/>
            </p:spPr>
            <p:txBody>
              <a:bodyPr wrap="none" anchor="ctr"/>
              <a:lstStyle/>
              <a:p>
                <a:endParaRPr lang="en-CA"/>
              </a:p>
            </p:txBody>
          </p:sp>
          <p:sp>
            <p:nvSpPr>
              <p:cNvPr id="38026" name="Freeform 138"/>
              <p:cNvSpPr>
                <a:spLocks/>
              </p:cNvSpPr>
              <p:nvPr userDrawn="1"/>
            </p:nvSpPr>
            <p:spPr bwMode="ltGray">
              <a:xfrm>
                <a:off x="850" y="3136"/>
                <a:ext cx="204" cy="120"/>
              </a:xfrm>
              <a:custGeom>
                <a:avLst/>
                <a:gdLst/>
                <a:ahLst/>
                <a:cxnLst>
                  <a:cxn ang="0">
                    <a:pos x="168" y="120"/>
                  </a:cxn>
                  <a:cxn ang="0">
                    <a:pos x="204" y="12"/>
                  </a:cxn>
                  <a:cxn ang="0">
                    <a:pos x="42" y="0"/>
                  </a:cxn>
                  <a:cxn ang="0">
                    <a:pos x="0" y="108"/>
                  </a:cxn>
                  <a:cxn ang="0">
                    <a:pos x="30" y="114"/>
                  </a:cxn>
                  <a:cxn ang="0">
                    <a:pos x="60" y="30"/>
                  </a:cxn>
                  <a:cxn ang="0">
                    <a:pos x="102" y="36"/>
                  </a:cxn>
                  <a:cxn ang="0">
                    <a:pos x="78" y="108"/>
                  </a:cxn>
                  <a:cxn ang="0">
                    <a:pos x="102" y="108"/>
                  </a:cxn>
                  <a:cxn ang="0">
                    <a:pos x="132" y="36"/>
                  </a:cxn>
                  <a:cxn ang="0">
                    <a:pos x="162" y="36"/>
                  </a:cxn>
                  <a:cxn ang="0">
                    <a:pos x="138" y="114"/>
                  </a:cxn>
                  <a:cxn ang="0">
                    <a:pos x="168" y="120"/>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w="9525">
                <a:noFill/>
                <a:round/>
                <a:headEnd/>
                <a:tailEnd/>
              </a:ln>
            </p:spPr>
            <p:txBody>
              <a:bodyPr/>
              <a:lstStyle/>
              <a:p>
                <a:endParaRPr lang="en-CA"/>
              </a:p>
            </p:txBody>
          </p:sp>
          <p:sp>
            <p:nvSpPr>
              <p:cNvPr id="38027" name="Freeform 139"/>
              <p:cNvSpPr>
                <a:spLocks/>
              </p:cNvSpPr>
              <p:nvPr userDrawn="1"/>
            </p:nvSpPr>
            <p:spPr bwMode="ltGray">
              <a:xfrm>
                <a:off x="19" y="2722"/>
                <a:ext cx="90" cy="78"/>
              </a:xfrm>
              <a:custGeom>
                <a:avLst/>
                <a:gdLst/>
                <a:ahLst/>
                <a:cxnLst>
                  <a:cxn ang="0">
                    <a:pos x="66" y="36"/>
                  </a:cxn>
                  <a:cxn ang="0">
                    <a:pos x="66" y="36"/>
                  </a:cxn>
                  <a:cxn ang="0">
                    <a:pos x="18" y="24"/>
                  </a:cxn>
                  <a:cxn ang="0">
                    <a:pos x="0" y="30"/>
                  </a:cxn>
                  <a:cxn ang="0">
                    <a:pos x="36" y="78"/>
                  </a:cxn>
                  <a:cxn ang="0">
                    <a:pos x="48" y="72"/>
                  </a:cxn>
                  <a:cxn ang="0">
                    <a:pos x="24" y="36"/>
                  </a:cxn>
                  <a:cxn ang="0">
                    <a:pos x="24" y="36"/>
                  </a:cxn>
                  <a:cxn ang="0">
                    <a:pos x="72" y="54"/>
                  </a:cxn>
                  <a:cxn ang="0">
                    <a:pos x="90" y="42"/>
                  </a:cxn>
                  <a:cxn ang="0">
                    <a:pos x="54" y="0"/>
                  </a:cxn>
                  <a:cxn ang="0">
                    <a:pos x="42" y="6"/>
                  </a:cxn>
                  <a:cxn ang="0">
                    <a:pos x="66" y="36"/>
                  </a:cxn>
                </a:cxnLst>
                <a:rect l="0" t="0" r="r" b="b"/>
                <a:pathLst>
                  <a:path w="90" h="78">
                    <a:moveTo>
                      <a:pt x="66" y="36"/>
                    </a:moveTo>
                    <a:lnTo>
                      <a:pt x="66" y="36"/>
                    </a:lnTo>
                    <a:lnTo>
                      <a:pt x="18" y="24"/>
                    </a:lnTo>
                    <a:lnTo>
                      <a:pt x="0" y="30"/>
                    </a:lnTo>
                    <a:lnTo>
                      <a:pt x="36" y="78"/>
                    </a:lnTo>
                    <a:lnTo>
                      <a:pt x="48" y="72"/>
                    </a:lnTo>
                    <a:lnTo>
                      <a:pt x="24" y="36"/>
                    </a:lnTo>
                    <a:lnTo>
                      <a:pt x="24" y="36"/>
                    </a:lnTo>
                    <a:lnTo>
                      <a:pt x="72" y="54"/>
                    </a:lnTo>
                    <a:lnTo>
                      <a:pt x="90" y="42"/>
                    </a:lnTo>
                    <a:lnTo>
                      <a:pt x="54" y="0"/>
                    </a:lnTo>
                    <a:lnTo>
                      <a:pt x="42" y="6"/>
                    </a:lnTo>
                    <a:lnTo>
                      <a:pt x="66" y="36"/>
                    </a:lnTo>
                    <a:close/>
                  </a:path>
                </a:pathLst>
              </a:custGeom>
              <a:solidFill>
                <a:schemeClr val="bg2"/>
              </a:solidFill>
              <a:ln w="9525">
                <a:noFill/>
                <a:round/>
                <a:headEnd/>
                <a:tailEnd/>
              </a:ln>
            </p:spPr>
            <p:txBody>
              <a:bodyPr/>
              <a:lstStyle/>
              <a:p>
                <a:endParaRPr lang="en-CA"/>
              </a:p>
            </p:txBody>
          </p:sp>
          <p:sp>
            <p:nvSpPr>
              <p:cNvPr id="38028" name="Freeform 140"/>
              <p:cNvSpPr>
                <a:spLocks/>
              </p:cNvSpPr>
              <p:nvPr userDrawn="1"/>
            </p:nvSpPr>
            <p:spPr bwMode="ltGray">
              <a:xfrm>
                <a:off x="97" y="2651"/>
                <a:ext cx="101" cy="89"/>
              </a:xfrm>
              <a:custGeom>
                <a:avLst/>
                <a:gdLst/>
                <a:ahLst/>
                <a:cxnLst>
                  <a:cxn ang="0">
                    <a:pos x="54" y="89"/>
                  </a:cxn>
                  <a:cxn ang="0">
                    <a:pos x="65" y="83"/>
                  </a:cxn>
                  <a:cxn ang="0">
                    <a:pos x="48" y="35"/>
                  </a:cxn>
                  <a:cxn ang="0">
                    <a:pos x="89" y="65"/>
                  </a:cxn>
                  <a:cxn ang="0">
                    <a:pos x="101" y="59"/>
                  </a:cxn>
                  <a:cxn ang="0">
                    <a:pos x="83" y="0"/>
                  </a:cxn>
                  <a:cxn ang="0">
                    <a:pos x="71" y="12"/>
                  </a:cxn>
                  <a:cxn ang="0">
                    <a:pos x="83" y="41"/>
                  </a:cxn>
                  <a:cxn ang="0">
                    <a:pos x="48" y="23"/>
                  </a:cxn>
                  <a:cxn ang="0">
                    <a:pos x="36" y="29"/>
                  </a:cxn>
                  <a:cxn ang="0">
                    <a:pos x="45" y="68"/>
                  </a:cxn>
                  <a:cxn ang="0">
                    <a:pos x="18" y="41"/>
                  </a:cxn>
                  <a:cxn ang="0">
                    <a:pos x="0" y="53"/>
                  </a:cxn>
                  <a:cxn ang="0">
                    <a:pos x="54" y="89"/>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w="9525">
                <a:noFill/>
                <a:round/>
                <a:headEnd/>
                <a:tailEnd/>
              </a:ln>
            </p:spPr>
            <p:txBody>
              <a:bodyPr/>
              <a:lstStyle/>
              <a:p>
                <a:endParaRPr lang="en-CA"/>
              </a:p>
            </p:txBody>
          </p:sp>
          <p:sp>
            <p:nvSpPr>
              <p:cNvPr id="38029" name="Freeform 141"/>
              <p:cNvSpPr>
                <a:spLocks/>
              </p:cNvSpPr>
              <p:nvPr userDrawn="1"/>
            </p:nvSpPr>
            <p:spPr bwMode="ltGray">
              <a:xfrm>
                <a:off x="677" y="3502"/>
                <a:ext cx="83" cy="78"/>
              </a:xfrm>
              <a:custGeom>
                <a:avLst/>
                <a:gdLst/>
                <a:ahLst/>
                <a:cxnLst>
                  <a:cxn ang="0">
                    <a:pos x="36" y="78"/>
                  </a:cxn>
                  <a:cxn ang="0">
                    <a:pos x="83" y="48"/>
                  </a:cxn>
                  <a:cxn ang="0">
                    <a:pos x="54" y="0"/>
                  </a:cxn>
                  <a:cxn ang="0">
                    <a:pos x="0" y="30"/>
                  </a:cxn>
                  <a:cxn ang="0">
                    <a:pos x="6" y="36"/>
                  </a:cxn>
                  <a:cxn ang="0">
                    <a:pos x="42" y="18"/>
                  </a:cxn>
                  <a:cxn ang="0">
                    <a:pos x="54" y="30"/>
                  </a:cxn>
                  <a:cxn ang="0">
                    <a:pos x="24" y="48"/>
                  </a:cxn>
                  <a:cxn ang="0">
                    <a:pos x="30" y="54"/>
                  </a:cxn>
                  <a:cxn ang="0">
                    <a:pos x="60" y="36"/>
                  </a:cxn>
                  <a:cxn ang="0">
                    <a:pos x="66" y="48"/>
                  </a:cxn>
                  <a:cxn ang="0">
                    <a:pos x="30" y="66"/>
                  </a:cxn>
                  <a:cxn ang="0">
                    <a:pos x="36" y="78"/>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w="9525">
                <a:noFill/>
                <a:round/>
                <a:headEnd/>
                <a:tailEnd/>
              </a:ln>
            </p:spPr>
            <p:txBody>
              <a:bodyPr/>
              <a:lstStyle/>
              <a:p>
                <a:endParaRPr lang="en-CA"/>
              </a:p>
            </p:txBody>
          </p:sp>
          <p:sp>
            <p:nvSpPr>
              <p:cNvPr id="38030" name="Freeform 142"/>
              <p:cNvSpPr>
                <a:spLocks/>
              </p:cNvSpPr>
              <p:nvPr userDrawn="1"/>
            </p:nvSpPr>
            <p:spPr bwMode="ltGray">
              <a:xfrm>
                <a:off x="940" y="2782"/>
                <a:ext cx="90" cy="72"/>
              </a:xfrm>
              <a:custGeom>
                <a:avLst/>
                <a:gdLst/>
                <a:ahLst/>
                <a:cxnLst>
                  <a:cxn ang="0">
                    <a:pos x="90" y="30"/>
                  </a:cxn>
                  <a:cxn ang="0">
                    <a:pos x="66" y="0"/>
                  </a:cxn>
                  <a:cxn ang="0">
                    <a:pos x="0" y="36"/>
                  </a:cxn>
                  <a:cxn ang="0">
                    <a:pos x="24" y="72"/>
                  </a:cxn>
                  <a:cxn ang="0">
                    <a:pos x="36" y="66"/>
                  </a:cxn>
                  <a:cxn ang="0">
                    <a:pos x="18" y="42"/>
                  </a:cxn>
                  <a:cxn ang="0">
                    <a:pos x="36" y="30"/>
                  </a:cxn>
                  <a:cxn ang="0">
                    <a:pos x="54" y="54"/>
                  </a:cxn>
                  <a:cxn ang="0">
                    <a:pos x="60" y="48"/>
                  </a:cxn>
                  <a:cxn ang="0">
                    <a:pos x="48" y="24"/>
                  </a:cxn>
                  <a:cxn ang="0">
                    <a:pos x="60" y="12"/>
                  </a:cxn>
                  <a:cxn ang="0">
                    <a:pos x="78" y="42"/>
                  </a:cxn>
                  <a:cxn ang="0">
                    <a:pos x="90" y="30"/>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w="9525">
                <a:noFill/>
                <a:round/>
                <a:headEnd/>
                <a:tailEnd/>
              </a:ln>
            </p:spPr>
            <p:txBody>
              <a:bodyPr/>
              <a:lstStyle/>
              <a:p>
                <a:endParaRPr lang="en-CA"/>
              </a:p>
            </p:txBody>
          </p:sp>
          <p:sp>
            <p:nvSpPr>
              <p:cNvPr id="38031" name="Freeform 143"/>
              <p:cNvSpPr>
                <a:spLocks/>
              </p:cNvSpPr>
              <p:nvPr userDrawn="1"/>
            </p:nvSpPr>
            <p:spPr bwMode="ltGray">
              <a:xfrm>
                <a:off x="898" y="2716"/>
                <a:ext cx="90" cy="84"/>
              </a:xfrm>
              <a:custGeom>
                <a:avLst/>
                <a:gdLst/>
                <a:ahLst/>
                <a:cxnLst>
                  <a:cxn ang="0">
                    <a:pos x="42" y="60"/>
                  </a:cxn>
                  <a:cxn ang="0">
                    <a:pos x="42" y="60"/>
                  </a:cxn>
                  <a:cxn ang="0">
                    <a:pos x="72" y="12"/>
                  </a:cxn>
                  <a:cxn ang="0">
                    <a:pos x="66" y="0"/>
                  </a:cxn>
                  <a:cxn ang="0">
                    <a:pos x="0" y="42"/>
                  </a:cxn>
                  <a:cxn ang="0">
                    <a:pos x="6" y="54"/>
                  </a:cxn>
                  <a:cxn ang="0">
                    <a:pos x="54" y="24"/>
                  </a:cxn>
                  <a:cxn ang="0">
                    <a:pos x="54" y="24"/>
                  </a:cxn>
                  <a:cxn ang="0">
                    <a:pos x="18" y="72"/>
                  </a:cxn>
                  <a:cxn ang="0">
                    <a:pos x="24" y="84"/>
                  </a:cxn>
                  <a:cxn ang="0">
                    <a:pos x="90" y="42"/>
                  </a:cxn>
                  <a:cxn ang="0">
                    <a:pos x="84" y="30"/>
                  </a:cxn>
                  <a:cxn ang="0">
                    <a:pos x="42" y="60"/>
                  </a:cxn>
                </a:cxnLst>
                <a:rect l="0" t="0" r="r" b="b"/>
                <a:pathLst>
                  <a:path w="90" h="84">
                    <a:moveTo>
                      <a:pt x="42" y="60"/>
                    </a:moveTo>
                    <a:lnTo>
                      <a:pt x="42" y="60"/>
                    </a:lnTo>
                    <a:lnTo>
                      <a:pt x="72" y="12"/>
                    </a:lnTo>
                    <a:lnTo>
                      <a:pt x="66" y="0"/>
                    </a:lnTo>
                    <a:lnTo>
                      <a:pt x="0" y="42"/>
                    </a:lnTo>
                    <a:lnTo>
                      <a:pt x="6" y="54"/>
                    </a:lnTo>
                    <a:lnTo>
                      <a:pt x="54" y="24"/>
                    </a:lnTo>
                    <a:lnTo>
                      <a:pt x="54" y="24"/>
                    </a:lnTo>
                    <a:lnTo>
                      <a:pt x="18" y="72"/>
                    </a:lnTo>
                    <a:lnTo>
                      <a:pt x="24" y="84"/>
                    </a:lnTo>
                    <a:lnTo>
                      <a:pt x="90" y="42"/>
                    </a:lnTo>
                    <a:lnTo>
                      <a:pt x="84" y="30"/>
                    </a:lnTo>
                    <a:lnTo>
                      <a:pt x="42" y="60"/>
                    </a:lnTo>
                    <a:close/>
                  </a:path>
                </a:pathLst>
              </a:custGeom>
              <a:solidFill>
                <a:schemeClr val="bg2"/>
              </a:solidFill>
              <a:ln w="9525">
                <a:noFill/>
                <a:round/>
                <a:headEnd/>
                <a:tailEnd/>
              </a:ln>
            </p:spPr>
            <p:txBody>
              <a:bodyPr/>
              <a:lstStyle/>
              <a:p>
                <a:endParaRPr lang="en-CA"/>
              </a:p>
            </p:txBody>
          </p:sp>
          <p:sp>
            <p:nvSpPr>
              <p:cNvPr id="38032" name="Freeform 144"/>
              <p:cNvSpPr>
                <a:spLocks/>
              </p:cNvSpPr>
              <p:nvPr userDrawn="1"/>
            </p:nvSpPr>
            <p:spPr bwMode="ltGray">
              <a:xfrm>
                <a:off x="7" y="3837"/>
                <a:ext cx="6" cy="12"/>
              </a:xfrm>
              <a:custGeom>
                <a:avLst/>
                <a:gdLst/>
                <a:ahLst/>
                <a:cxnLst>
                  <a:cxn ang="0">
                    <a:pos x="6" y="0"/>
                  </a:cxn>
                  <a:cxn ang="0">
                    <a:pos x="6" y="0"/>
                  </a:cxn>
                  <a:cxn ang="0">
                    <a:pos x="0" y="0"/>
                  </a:cxn>
                  <a:cxn ang="0">
                    <a:pos x="0" y="0"/>
                  </a:cxn>
                  <a:cxn ang="0">
                    <a:pos x="0" y="12"/>
                  </a:cxn>
                  <a:cxn ang="0">
                    <a:pos x="6" y="0"/>
                  </a:cxn>
                  <a:cxn ang="0">
                    <a:pos x="6" y="0"/>
                  </a:cxn>
                </a:cxnLst>
                <a:rect l="0" t="0" r="r" b="b"/>
                <a:pathLst>
                  <a:path w="6" h="12">
                    <a:moveTo>
                      <a:pt x="6" y="0"/>
                    </a:moveTo>
                    <a:lnTo>
                      <a:pt x="6" y="0"/>
                    </a:lnTo>
                    <a:lnTo>
                      <a:pt x="0" y="0"/>
                    </a:lnTo>
                    <a:lnTo>
                      <a:pt x="0" y="0"/>
                    </a:lnTo>
                    <a:lnTo>
                      <a:pt x="0" y="12"/>
                    </a:lnTo>
                    <a:lnTo>
                      <a:pt x="6" y="0"/>
                    </a:lnTo>
                    <a:lnTo>
                      <a:pt x="6" y="0"/>
                    </a:lnTo>
                    <a:close/>
                  </a:path>
                </a:pathLst>
              </a:custGeom>
              <a:solidFill>
                <a:schemeClr val="bg2"/>
              </a:solidFill>
              <a:ln w="9525">
                <a:noFill/>
                <a:round/>
                <a:headEnd/>
                <a:tailEnd/>
              </a:ln>
            </p:spPr>
            <p:txBody>
              <a:bodyPr/>
              <a:lstStyle/>
              <a:p>
                <a:endParaRPr lang="en-CA"/>
              </a:p>
            </p:txBody>
          </p:sp>
          <p:sp>
            <p:nvSpPr>
              <p:cNvPr id="38033" name="Freeform 145"/>
              <p:cNvSpPr>
                <a:spLocks/>
              </p:cNvSpPr>
              <p:nvPr userDrawn="1"/>
            </p:nvSpPr>
            <p:spPr bwMode="ltGray">
              <a:xfrm>
                <a:off x="7" y="2555"/>
                <a:ext cx="30" cy="48"/>
              </a:xfrm>
              <a:custGeom>
                <a:avLst/>
                <a:gdLst/>
                <a:ahLst/>
                <a:cxnLst>
                  <a:cxn ang="0">
                    <a:pos x="18" y="48"/>
                  </a:cxn>
                  <a:cxn ang="0">
                    <a:pos x="18" y="48"/>
                  </a:cxn>
                  <a:cxn ang="0">
                    <a:pos x="30" y="42"/>
                  </a:cxn>
                  <a:cxn ang="0">
                    <a:pos x="0" y="0"/>
                  </a:cxn>
                  <a:cxn ang="0">
                    <a:pos x="0" y="24"/>
                  </a:cxn>
                  <a:cxn ang="0">
                    <a:pos x="18" y="48"/>
                  </a:cxn>
                  <a:cxn ang="0">
                    <a:pos x="18" y="48"/>
                  </a:cxn>
                </a:cxnLst>
                <a:rect l="0" t="0" r="r" b="b"/>
                <a:pathLst>
                  <a:path w="30" h="48">
                    <a:moveTo>
                      <a:pt x="18" y="48"/>
                    </a:moveTo>
                    <a:lnTo>
                      <a:pt x="18" y="48"/>
                    </a:lnTo>
                    <a:lnTo>
                      <a:pt x="30" y="42"/>
                    </a:lnTo>
                    <a:lnTo>
                      <a:pt x="0" y="0"/>
                    </a:lnTo>
                    <a:lnTo>
                      <a:pt x="0" y="24"/>
                    </a:lnTo>
                    <a:lnTo>
                      <a:pt x="18" y="48"/>
                    </a:lnTo>
                    <a:lnTo>
                      <a:pt x="18" y="48"/>
                    </a:lnTo>
                    <a:close/>
                  </a:path>
                </a:pathLst>
              </a:custGeom>
              <a:solidFill>
                <a:schemeClr val="bg2"/>
              </a:solidFill>
              <a:ln w="9525">
                <a:noFill/>
                <a:round/>
                <a:headEnd/>
                <a:tailEnd/>
              </a:ln>
            </p:spPr>
            <p:txBody>
              <a:bodyPr/>
              <a:lstStyle/>
              <a:p>
                <a:endParaRPr lang="en-CA"/>
              </a:p>
            </p:txBody>
          </p:sp>
          <p:sp>
            <p:nvSpPr>
              <p:cNvPr id="38034" name="Freeform 146"/>
              <p:cNvSpPr>
                <a:spLocks/>
              </p:cNvSpPr>
              <p:nvPr userDrawn="1"/>
            </p:nvSpPr>
            <p:spPr bwMode="ltGray">
              <a:xfrm>
                <a:off x="7" y="3843"/>
                <a:ext cx="36" cy="66"/>
              </a:xfrm>
              <a:custGeom>
                <a:avLst/>
                <a:gdLst/>
                <a:ahLst/>
                <a:cxnLst>
                  <a:cxn ang="0">
                    <a:pos x="36" y="0"/>
                  </a:cxn>
                  <a:cxn ang="0">
                    <a:pos x="24" y="0"/>
                  </a:cxn>
                  <a:cxn ang="0">
                    <a:pos x="24" y="0"/>
                  </a:cxn>
                  <a:cxn ang="0">
                    <a:pos x="0" y="36"/>
                  </a:cxn>
                  <a:cxn ang="0">
                    <a:pos x="0" y="66"/>
                  </a:cxn>
                  <a:cxn ang="0">
                    <a:pos x="36" y="0"/>
                  </a:cxn>
                  <a:cxn ang="0">
                    <a:pos x="36" y="0"/>
                  </a:cxn>
                </a:cxnLst>
                <a:rect l="0" t="0" r="r" b="b"/>
                <a:pathLst>
                  <a:path w="36" h="66">
                    <a:moveTo>
                      <a:pt x="36" y="0"/>
                    </a:moveTo>
                    <a:lnTo>
                      <a:pt x="24" y="0"/>
                    </a:lnTo>
                    <a:lnTo>
                      <a:pt x="24" y="0"/>
                    </a:lnTo>
                    <a:lnTo>
                      <a:pt x="0" y="36"/>
                    </a:lnTo>
                    <a:lnTo>
                      <a:pt x="0" y="66"/>
                    </a:lnTo>
                    <a:lnTo>
                      <a:pt x="36" y="0"/>
                    </a:lnTo>
                    <a:lnTo>
                      <a:pt x="36" y="0"/>
                    </a:lnTo>
                    <a:close/>
                  </a:path>
                </a:pathLst>
              </a:custGeom>
              <a:solidFill>
                <a:schemeClr val="bg2"/>
              </a:solidFill>
              <a:ln w="9525">
                <a:noFill/>
                <a:round/>
                <a:headEnd/>
                <a:tailEnd/>
              </a:ln>
            </p:spPr>
            <p:txBody>
              <a:bodyPr/>
              <a:lstStyle/>
              <a:p>
                <a:endParaRPr lang="en-CA"/>
              </a:p>
            </p:txBody>
          </p:sp>
          <p:sp>
            <p:nvSpPr>
              <p:cNvPr id="38035" name="Rectangle 147"/>
              <p:cNvSpPr>
                <a:spLocks noChangeArrowheads="1"/>
              </p:cNvSpPr>
              <p:nvPr userDrawn="1"/>
            </p:nvSpPr>
            <p:spPr bwMode="ltGray">
              <a:xfrm rot="244926">
                <a:off x="1177" y="3201"/>
                <a:ext cx="161" cy="12"/>
              </a:xfrm>
              <a:prstGeom prst="rect">
                <a:avLst/>
              </a:prstGeom>
              <a:solidFill>
                <a:schemeClr val="bg2"/>
              </a:solidFill>
              <a:ln w="9525">
                <a:noFill/>
                <a:miter lim="800000"/>
                <a:headEnd/>
                <a:tailEnd/>
              </a:ln>
              <a:effectLst/>
            </p:spPr>
            <p:txBody>
              <a:bodyPr wrap="none" anchor="ctr"/>
              <a:lstStyle/>
              <a:p>
                <a:endParaRPr lang="en-CA"/>
              </a:p>
            </p:txBody>
          </p:sp>
          <p:sp>
            <p:nvSpPr>
              <p:cNvPr id="38036" name="Rectangle 148"/>
              <p:cNvSpPr>
                <a:spLocks noChangeArrowheads="1"/>
              </p:cNvSpPr>
              <p:nvPr userDrawn="1"/>
            </p:nvSpPr>
            <p:spPr bwMode="ltGray">
              <a:xfrm rot="-5598588">
                <a:off x="290" y="2386"/>
                <a:ext cx="138" cy="12"/>
              </a:xfrm>
              <a:prstGeom prst="rect">
                <a:avLst/>
              </a:prstGeom>
              <a:solidFill>
                <a:schemeClr val="bg2"/>
              </a:solidFill>
              <a:ln w="9525">
                <a:noFill/>
                <a:miter lim="800000"/>
                <a:headEnd/>
                <a:tailEnd/>
              </a:ln>
              <a:effectLst/>
            </p:spPr>
            <p:txBody>
              <a:bodyPr wrap="none" anchor="ctr"/>
              <a:lstStyle/>
              <a:p>
                <a:endParaRPr lang="en-CA"/>
              </a:p>
            </p:txBody>
          </p:sp>
          <p:sp>
            <p:nvSpPr>
              <p:cNvPr id="38037" name="Freeform 149"/>
              <p:cNvSpPr>
                <a:spLocks/>
              </p:cNvSpPr>
              <p:nvPr userDrawn="1"/>
            </p:nvSpPr>
            <p:spPr bwMode="ltGray">
              <a:xfrm>
                <a:off x="139" y="3573"/>
                <a:ext cx="144" cy="154"/>
              </a:xfrm>
              <a:custGeom>
                <a:avLst/>
                <a:gdLst/>
                <a:ahLst/>
                <a:cxnLst>
                  <a:cxn ang="0">
                    <a:pos x="0" y="102"/>
                  </a:cxn>
                  <a:cxn ang="0">
                    <a:pos x="59" y="154"/>
                  </a:cxn>
                  <a:cxn ang="0">
                    <a:pos x="117" y="120"/>
                  </a:cxn>
                  <a:cxn ang="0">
                    <a:pos x="62" y="55"/>
                  </a:cxn>
                  <a:cxn ang="0">
                    <a:pos x="104" y="34"/>
                  </a:cxn>
                  <a:cxn ang="0">
                    <a:pos x="117" y="53"/>
                  </a:cxn>
                  <a:cxn ang="0">
                    <a:pos x="141" y="47"/>
                  </a:cxn>
                  <a:cxn ang="0">
                    <a:pos x="97" y="2"/>
                  </a:cxn>
                  <a:cxn ang="0">
                    <a:pos x="36" y="33"/>
                  </a:cxn>
                  <a:cxn ang="0">
                    <a:pos x="90" y="107"/>
                  </a:cxn>
                  <a:cxn ang="0">
                    <a:pos x="28" y="101"/>
                  </a:cxn>
                  <a:cxn ang="0">
                    <a:pos x="0" y="102"/>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w="9525">
                <a:noFill/>
                <a:round/>
                <a:headEnd/>
                <a:tailEnd/>
              </a:ln>
              <a:effectLst/>
            </p:spPr>
            <p:txBody>
              <a:bodyPr/>
              <a:lstStyle/>
              <a:p>
                <a:endParaRPr lang="en-CA"/>
              </a:p>
            </p:txBody>
          </p:sp>
          <p:sp>
            <p:nvSpPr>
              <p:cNvPr id="38038" name="Freeform 150"/>
              <p:cNvSpPr>
                <a:spLocks/>
              </p:cNvSpPr>
              <p:nvPr userDrawn="1"/>
            </p:nvSpPr>
            <p:spPr bwMode="ltGray">
              <a:xfrm rot="-2857037">
                <a:off x="619" y="3550"/>
                <a:ext cx="68" cy="69"/>
              </a:xfrm>
              <a:custGeom>
                <a:avLst/>
                <a:gdLst/>
                <a:ahLst/>
                <a:cxnLst>
                  <a:cxn ang="0">
                    <a:pos x="0" y="102"/>
                  </a:cxn>
                  <a:cxn ang="0">
                    <a:pos x="59" y="154"/>
                  </a:cxn>
                  <a:cxn ang="0">
                    <a:pos x="117" y="120"/>
                  </a:cxn>
                  <a:cxn ang="0">
                    <a:pos x="62" y="55"/>
                  </a:cxn>
                  <a:cxn ang="0">
                    <a:pos x="104" y="34"/>
                  </a:cxn>
                  <a:cxn ang="0">
                    <a:pos x="117" y="53"/>
                  </a:cxn>
                  <a:cxn ang="0">
                    <a:pos x="141" y="47"/>
                  </a:cxn>
                  <a:cxn ang="0">
                    <a:pos x="97" y="2"/>
                  </a:cxn>
                  <a:cxn ang="0">
                    <a:pos x="36" y="33"/>
                  </a:cxn>
                  <a:cxn ang="0">
                    <a:pos x="90" y="107"/>
                  </a:cxn>
                  <a:cxn ang="0">
                    <a:pos x="28" y="101"/>
                  </a:cxn>
                  <a:cxn ang="0">
                    <a:pos x="0" y="102"/>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w="9525">
                <a:noFill/>
                <a:round/>
                <a:headEnd/>
                <a:tailEnd/>
              </a:ln>
              <a:effectLst/>
            </p:spPr>
            <p:txBody>
              <a:bodyPr/>
              <a:lstStyle/>
              <a:p>
                <a:endParaRPr lang="en-CA"/>
              </a:p>
            </p:txBody>
          </p:sp>
          <p:sp>
            <p:nvSpPr>
              <p:cNvPr id="38039" name="Freeform 151"/>
              <p:cNvSpPr>
                <a:spLocks/>
              </p:cNvSpPr>
              <p:nvPr userDrawn="1"/>
            </p:nvSpPr>
            <p:spPr bwMode="ltGray">
              <a:xfrm>
                <a:off x="235" y="2503"/>
                <a:ext cx="348" cy="1272"/>
              </a:xfrm>
              <a:custGeom>
                <a:avLst/>
                <a:gdLst/>
                <a:ahLst/>
                <a:cxnLst>
                  <a:cxn ang="0">
                    <a:pos x="0" y="0"/>
                  </a:cxn>
                  <a:cxn ang="0">
                    <a:pos x="287" y="582"/>
                  </a:cxn>
                  <a:cxn ang="0">
                    <a:pos x="348" y="1272"/>
                  </a:cxn>
                  <a:cxn ang="0">
                    <a:pos x="54" y="676"/>
                  </a:cxn>
                  <a:cxn ang="0">
                    <a:pos x="0" y="0"/>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w="9525" cap="flat" cmpd="sng">
                <a:noFill/>
                <a:prstDash val="solid"/>
                <a:round/>
                <a:headEnd type="none" w="med" len="med"/>
                <a:tailEnd type="none" w="med" len="med"/>
              </a:ln>
              <a:effectLst/>
            </p:spPr>
            <p:txBody>
              <a:bodyPr/>
              <a:lstStyle/>
              <a:p>
                <a:endParaRPr lang="en-CA"/>
              </a:p>
            </p:txBody>
          </p:sp>
          <p:sp>
            <p:nvSpPr>
              <p:cNvPr id="38040"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w="9525">
                <a:noFill/>
                <a:round/>
                <a:headEnd/>
                <a:tailEnd/>
              </a:ln>
              <a:effectLst/>
            </p:spPr>
            <p:txBody>
              <a:bodyPr/>
              <a:lstStyle/>
              <a:p>
                <a:endParaRPr lang="en-CA"/>
              </a:p>
            </p:txBody>
          </p:sp>
        </p:grpSp>
      </p:grpSp>
      <p:sp>
        <p:nvSpPr>
          <p:cNvPr id="38041" name="Rectangle 153"/>
          <p:cNvSpPr>
            <a:spLocks noGrp="1" noChangeArrowheads="1"/>
          </p:cNvSpPr>
          <p:nvPr>
            <p:ph type="ctrTitle" sz="quarter"/>
          </p:nvPr>
        </p:nvSpPr>
        <p:spPr>
          <a:xfrm>
            <a:off x="685800" y="1768475"/>
            <a:ext cx="7772400" cy="1736725"/>
          </a:xfrm>
        </p:spPr>
        <p:txBody>
          <a:bodyPr anchor="b" anchorCtr="1"/>
          <a:lstStyle>
            <a:lvl1pPr>
              <a:defRPr sz="5400"/>
            </a:lvl1pPr>
          </a:lstStyle>
          <a:p>
            <a:r>
              <a:rPr lang="fr-CA"/>
              <a:t>Click to edit Master title style</a:t>
            </a:r>
          </a:p>
        </p:txBody>
      </p:sp>
      <p:sp>
        <p:nvSpPr>
          <p:cNvPr id="38042" name="Rectangle 154"/>
          <p:cNvSpPr>
            <a:spLocks noGrp="1" noChangeArrowheads="1"/>
          </p:cNvSpPr>
          <p:nvPr>
            <p:ph type="subTitle" sz="quarter" idx="1"/>
          </p:nvPr>
        </p:nvSpPr>
        <p:spPr>
          <a:xfrm>
            <a:off x="1371600" y="3886200"/>
            <a:ext cx="6400800" cy="1752600"/>
          </a:xfrm>
        </p:spPr>
        <p:txBody>
          <a:bodyPr/>
          <a:lstStyle>
            <a:lvl1pPr marL="0" indent="0" algn="ctr">
              <a:buFont typeface="Arial" charset="0"/>
              <a:buNone/>
              <a:defRPr/>
            </a:lvl1pPr>
          </a:lstStyle>
          <a:p>
            <a:r>
              <a:rPr lang="fr-CA"/>
              <a:t>Click to edit Master subtitle style</a:t>
            </a:r>
          </a:p>
        </p:txBody>
      </p:sp>
      <p:sp>
        <p:nvSpPr>
          <p:cNvPr id="38043" name="Rectangle 155"/>
          <p:cNvSpPr>
            <a:spLocks noGrp="1" noChangeArrowheads="1"/>
          </p:cNvSpPr>
          <p:nvPr>
            <p:ph type="dt" sz="quarter" idx="2"/>
          </p:nvPr>
        </p:nvSpPr>
        <p:spPr>
          <a:xfrm>
            <a:off x="304800" y="6248400"/>
            <a:ext cx="2286000" cy="457200"/>
          </a:xfrm>
        </p:spPr>
        <p:txBody>
          <a:bodyPr/>
          <a:lstStyle>
            <a:lvl1pPr>
              <a:defRPr>
                <a:effectLst>
                  <a:outerShdw blurRad="38100" dist="38100" dir="2700000" algn="tl">
                    <a:srgbClr val="FFFFFF"/>
                  </a:outerShdw>
                </a:effectLst>
                <a:latin typeface="+mn-lt"/>
              </a:defRPr>
            </a:lvl1pPr>
          </a:lstStyle>
          <a:p>
            <a:endParaRPr lang="fr-CA"/>
          </a:p>
        </p:txBody>
      </p:sp>
      <p:sp>
        <p:nvSpPr>
          <p:cNvPr id="38044" name="Rectangle 156"/>
          <p:cNvSpPr>
            <a:spLocks noGrp="1" noChangeArrowheads="1"/>
          </p:cNvSpPr>
          <p:nvPr>
            <p:ph type="ftr" sz="quarter" idx="3"/>
          </p:nvPr>
        </p:nvSpPr>
        <p:spPr>
          <a:xfrm>
            <a:off x="3124200" y="6248400"/>
            <a:ext cx="2895600" cy="457200"/>
          </a:xfrm>
        </p:spPr>
        <p:txBody>
          <a:bodyPr/>
          <a:lstStyle>
            <a:lvl1pPr>
              <a:defRPr>
                <a:effectLst>
                  <a:outerShdw blurRad="38100" dist="38100" dir="2700000" algn="tl">
                    <a:srgbClr val="FFFFFF"/>
                  </a:outerShdw>
                </a:effectLst>
                <a:latin typeface="+mn-lt"/>
              </a:defRPr>
            </a:lvl1pPr>
          </a:lstStyle>
          <a:p>
            <a:endParaRPr lang="fr-CA"/>
          </a:p>
        </p:txBody>
      </p:sp>
      <p:sp>
        <p:nvSpPr>
          <p:cNvPr id="38045" name="Rectangle 157"/>
          <p:cNvSpPr>
            <a:spLocks noGrp="1" noChangeArrowheads="1"/>
          </p:cNvSpPr>
          <p:nvPr>
            <p:ph type="sldNum" sz="quarter" idx="4"/>
          </p:nvPr>
        </p:nvSpPr>
        <p:spPr>
          <a:xfrm>
            <a:off x="6553200" y="6248400"/>
            <a:ext cx="2286000" cy="457200"/>
          </a:xfrm>
        </p:spPr>
        <p:txBody>
          <a:bodyPr/>
          <a:lstStyle>
            <a:lvl1pPr>
              <a:defRPr>
                <a:effectLst>
                  <a:outerShdw blurRad="38100" dist="38100" dir="2700000" algn="tl">
                    <a:srgbClr val="FFFFFF"/>
                  </a:outerShdw>
                </a:effectLst>
                <a:latin typeface="+mn-lt"/>
              </a:defRPr>
            </a:lvl1pPr>
          </a:lstStyle>
          <a:p>
            <a:fld id="{0E8DCD63-941A-43CE-9464-E8CF4C973DB5}" type="slidenum">
              <a:rPr lang="fr-CA"/>
              <a:pPr/>
              <a:t>‹#›</a:t>
            </a:fld>
            <a:endParaRPr lang="fr-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endParaRPr lang="fr-CA"/>
          </a:p>
        </p:txBody>
      </p:sp>
      <p:sp>
        <p:nvSpPr>
          <p:cNvPr id="5" name="Footer Placeholder 4"/>
          <p:cNvSpPr>
            <a:spLocks noGrp="1"/>
          </p:cNvSpPr>
          <p:nvPr>
            <p:ph type="ftr" sz="quarter" idx="11"/>
          </p:nvPr>
        </p:nvSpPr>
        <p:spPr/>
        <p:txBody>
          <a:bodyPr/>
          <a:lstStyle>
            <a:lvl1pPr>
              <a:defRPr/>
            </a:lvl1pPr>
          </a:lstStyle>
          <a:p>
            <a:endParaRPr lang="fr-CA"/>
          </a:p>
        </p:txBody>
      </p:sp>
      <p:sp>
        <p:nvSpPr>
          <p:cNvPr id="6" name="Slide Number Placeholder 5"/>
          <p:cNvSpPr>
            <a:spLocks noGrp="1"/>
          </p:cNvSpPr>
          <p:nvPr>
            <p:ph type="sldNum" sz="quarter" idx="12"/>
          </p:nvPr>
        </p:nvSpPr>
        <p:spPr/>
        <p:txBody>
          <a:bodyPr/>
          <a:lstStyle>
            <a:lvl1pPr>
              <a:defRPr/>
            </a:lvl1pPr>
          </a:lstStyle>
          <a:p>
            <a:fld id="{2EF7ADAC-DE5C-43E9-A320-79A1E8D09E58}" type="slidenum">
              <a:rPr lang="fr-CA"/>
              <a:pPr/>
              <a:t>‹#›</a:t>
            </a:fld>
            <a:endParaRPr lang="fr-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7188" y="228600"/>
            <a:ext cx="2135187" cy="587057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301625" y="228600"/>
            <a:ext cx="6253163" cy="5870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endParaRPr lang="fr-CA"/>
          </a:p>
        </p:txBody>
      </p:sp>
      <p:sp>
        <p:nvSpPr>
          <p:cNvPr id="5" name="Footer Placeholder 4"/>
          <p:cNvSpPr>
            <a:spLocks noGrp="1"/>
          </p:cNvSpPr>
          <p:nvPr>
            <p:ph type="ftr" sz="quarter" idx="11"/>
          </p:nvPr>
        </p:nvSpPr>
        <p:spPr/>
        <p:txBody>
          <a:bodyPr/>
          <a:lstStyle>
            <a:lvl1pPr>
              <a:defRPr/>
            </a:lvl1pPr>
          </a:lstStyle>
          <a:p>
            <a:endParaRPr lang="fr-CA"/>
          </a:p>
        </p:txBody>
      </p:sp>
      <p:sp>
        <p:nvSpPr>
          <p:cNvPr id="6" name="Slide Number Placeholder 5"/>
          <p:cNvSpPr>
            <a:spLocks noGrp="1"/>
          </p:cNvSpPr>
          <p:nvPr>
            <p:ph type="sldNum" sz="quarter" idx="12"/>
          </p:nvPr>
        </p:nvSpPr>
        <p:spPr/>
        <p:txBody>
          <a:bodyPr/>
          <a:lstStyle>
            <a:lvl1pPr>
              <a:defRPr/>
            </a:lvl1pPr>
          </a:lstStyle>
          <a:p>
            <a:fld id="{D235DC43-1C5C-456C-83B5-49331D1DE137}" type="slidenum">
              <a:rPr lang="fr-CA"/>
              <a:pPr/>
              <a:t>‹#›</a:t>
            </a:fld>
            <a:endParaRPr lang="fr-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endParaRPr lang="fr-CA"/>
          </a:p>
        </p:txBody>
      </p:sp>
      <p:sp>
        <p:nvSpPr>
          <p:cNvPr id="5" name="Footer Placeholder 4"/>
          <p:cNvSpPr>
            <a:spLocks noGrp="1"/>
          </p:cNvSpPr>
          <p:nvPr>
            <p:ph type="ftr" sz="quarter" idx="11"/>
          </p:nvPr>
        </p:nvSpPr>
        <p:spPr/>
        <p:txBody>
          <a:bodyPr/>
          <a:lstStyle>
            <a:lvl1pPr>
              <a:defRPr/>
            </a:lvl1pPr>
          </a:lstStyle>
          <a:p>
            <a:endParaRPr lang="fr-CA"/>
          </a:p>
        </p:txBody>
      </p:sp>
      <p:sp>
        <p:nvSpPr>
          <p:cNvPr id="6" name="Slide Number Placeholder 5"/>
          <p:cNvSpPr>
            <a:spLocks noGrp="1"/>
          </p:cNvSpPr>
          <p:nvPr>
            <p:ph type="sldNum" sz="quarter" idx="12"/>
          </p:nvPr>
        </p:nvSpPr>
        <p:spPr/>
        <p:txBody>
          <a:bodyPr/>
          <a:lstStyle>
            <a:lvl1pPr>
              <a:defRPr/>
            </a:lvl1pPr>
          </a:lstStyle>
          <a:p>
            <a:fld id="{F2BFD000-4929-486F-B67B-AC23C0F47BC8}" type="slidenum">
              <a:rPr lang="fr-CA"/>
              <a:pPr/>
              <a:t>‹#›</a:t>
            </a:fld>
            <a:endParaRPr lang="fr-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fr-CA"/>
          </a:p>
        </p:txBody>
      </p:sp>
      <p:sp>
        <p:nvSpPr>
          <p:cNvPr id="5" name="Footer Placeholder 4"/>
          <p:cNvSpPr>
            <a:spLocks noGrp="1"/>
          </p:cNvSpPr>
          <p:nvPr>
            <p:ph type="ftr" sz="quarter" idx="11"/>
          </p:nvPr>
        </p:nvSpPr>
        <p:spPr/>
        <p:txBody>
          <a:bodyPr/>
          <a:lstStyle>
            <a:lvl1pPr>
              <a:defRPr/>
            </a:lvl1pPr>
          </a:lstStyle>
          <a:p>
            <a:endParaRPr lang="fr-CA"/>
          </a:p>
        </p:txBody>
      </p:sp>
      <p:sp>
        <p:nvSpPr>
          <p:cNvPr id="6" name="Slide Number Placeholder 5"/>
          <p:cNvSpPr>
            <a:spLocks noGrp="1"/>
          </p:cNvSpPr>
          <p:nvPr>
            <p:ph type="sldNum" sz="quarter" idx="12"/>
          </p:nvPr>
        </p:nvSpPr>
        <p:spPr/>
        <p:txBody>
          <a:bodyPr/>
          <a:lstStyle>
            <a:lvl1pPr>
              <a:defRPr/>
            </a:lvl1pPr>
          </a:lstStyle>
          <a:p>
            <a:fld id="{CF46A24A-5436-430B-B8D6-C1C2DEB6FC77}" type="slidenum">
              <a:rPr lang="fr-CA"/>
              <a:pPr/>
              <a:t>‹#›</a:t>
            </a:fld>
            <a:endParaRPr lang="fr-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301625"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lvl1pPr>
              <a:defRPr/>
            </a:lvl1pPr>
          </a:lstStyle>
          <a:p>
            <a:endParaRPr lang="fr-CA"/>
          </a:p>
        </p:txBody>
      </p:sp>
      <p:sp>
        <p:nvSpPr>
          <p:cNvPr id="6" name="Footer Placeholder 5"/>
          <p:cNvSpPr>
            <a:spLocks noGrp="1"/>
          </p:cNvSpPr>
          <p:nvPr>
            <p:ph type="ftr" sz="quarter" idx="11"/>
          </p:nvPr>
        </p:nvSpPr>
        <p:spPr/>
        <p:txBody>
          <a:bodyPr/>
          <a:lstStyle>
            <a:lvl1pPr>
              <a:defRPr/>
            </a:lvl1pPr>
          </a:lstStyle>
          <a:p>
            <a:endParaRPr lang="fr-CA"/>
          </a:p>
        </p:txBody>
      </p:sp>
      <p:sp>
        <p:nvSpPr>
          <p:cNvPr id="7" name="Slide Number Placeholder 6"/>
          <p:cNvSpPr>
            <a:spLocks noGrp="1"/>
          </p:cNvSpPr>
          <p:nvPr>
            <p:ph type="sldNum" sz="quarter" idx="12"/>
          </p:nvPr>
        </p:nvSpPr>
        <p:spPr/>
        <p:txBody>
          <a:bodyPr/>
          <a:lstStyle>
            <a:lvl1pPr>
              <a:defRPr/>
            </a:lvl1pPr>
          </a:lstStyle>
          <a:p>
            <a:fld id="{598AF684-C8F1-4C21-A4CD-6E36E8D69F28}" type="slidenum">
              <a:rPr lang="fr-CA"/>
              <a:pPr/>
              <a:t>‹#›</a:t>
            </a:fld>
            <a:endParaRPr lang="fr-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lvl1pPr>
              <a:defRPr/>
            </a:lvl1pPr>
          </a:lstStyle>
          <a:p>
            <a:endParaRPr lang="fr-CA"/>
          </a:p>
        </p:txBody>
      </p:sp>
      <p:sp>
        <p:nvSpPr>
          <p:cNvPr id="8" name="Footer Placeholder 7"/>
          <p:cNvSpPr>
            <a:spLocks noGrp="1"/>
          </p:cNvSpPr>
          <p:nvPr>
            <p:ph type="ftr" sz="quarter" idx="11"/>
          </p:nvPr>
        </p:nvSpPr>
        <p:spPr/>
        <p:txBody>
          <a:bodyPr/>
          <a:lstStyle>
            <a:lvl1pPr>
              <a:defRPr/>
            </a:lvl1pPr>
          </a:lstStyle>
          <a:p>
            <a:endParaRPr lang="fr-CA"/>
          </a:p>
        </p:txBody>
      </p:sp>
      <p:sp>
        <p:nvSpPr>
          <p:cNvPr id="9" name="Slide Number Placeholder 8"/>
          <p:cNvSpPr>
            <a:spLocks noGrp="1"/>
          </p:cNvSpPr>
          <p:nvPr>
            <p:ph type="sldNum" sz="quarter" idx="12"/>
          </p:nvPr>
        </p:nvSpPr>
        <p:spPr/>
        <p:txBody>
          <a:bodyPr/>
          <a:lstStyle>
            <a:lvl1pPr>
              <a:defRPr/>
            </a:lvl1pPr>
          </a:lstStyle>
          <a:p>
            <a:fld id="{E1A43A18-88C4-4139-896C-C9F6ED1F869F}" type="slidenum">
              <a:rPr lang="fr-CA"/>
              <a:pPr/>
              <a:t>‹#›</a:t>
            </a:fld>
            <a:endParaRPr lang="fr-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lvl1pPr>
              <a:defRPr/>
            </a:lvl1pPr>
          </a:lstStyle>
          <a:p>
            <a:endParaRPr lang="fr-CA"/>
          </a:p>
        </p:txBody>
      </p:sp>
      <p:sp>
        <p:nvSpPr>
          <p:cNvPr id="4" name="Footer Placeholder 3"/>
          <p:cNvSpPr>
            <a:spLocks noGrp="1"/>
          </p:cNvSpPr>
          <p:nvPr>
            <p:ph type="ftr" sz="quarter" idx="11"/>
          </p:nvPr>
        </p:nvSpPr>
        <p:spPr/>
        <p:txBody>
          <a:bodyPr/>
          <a:lstStyle>
            <a:lvl1pPr>
              <a:defRPr/>
            </a:lvl1pPr>
          </a:lstStyle>
          <a:p>
            <a:endParaRPr lang="fr-CA"/>
          </a:p>
        </p:txBody>
      </p:sp>
      <p:sp>
        <p:nvSpPr>
          <p:cNvPr id="5" name="Slide Number Placeholder 4"/>
          <p:cNvSpPr>
            <a:spLocks noGrp="1"/>
          </p:cNvSpPr>
          <p:nvPr>
            <p:ph type="sldNum" sz="quarter" idx="12"/>
          </p:nvPr>
        </p:nvSpPr>
        <p:spPr/>
        <p:txBody>
          <a:bodyPr/>
          <a:lstStyle>
            <a:lvl1pPr>
              <a:defRPr/>
            </a:lvl1pPr>
          </a:lstStyle>
          <a:p>
            <a:fld id="{95D1D2D8-3FB4-48BE-B83D-0B3FE9E50E89}" type="slidenum">
              <a:rPr lang="fr-CA"/>
              <a:pPr/>
              <a:t>‹#›</a:t>
            </a:fld>
            <a:endParaRPr lang="fr-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fr-CA"/>
          </a:p>
        </p:txBody>
      </p:sp>
      <p:sp>
        <p:nvSpPr>
          <p:cNvPr id="3" name="Footer Placeholder 2"/>
          <p:cNvSpPr>
            <a:spLocks noGrp="1"/>
          </p:cNvSpPr>
          <p:nvPr>
            <p:ph type="ftr" sz="quarter" idx="11"/>
          </p:nvPr>
        </p:nvSpPr>
        <p:spPr/>
        <p:txBody>
          <a:bodyPr/>
          <a:lstStyle>
            <a:lvl1pPr>
              <a:defRPr/>
            </a:lvl1pPr>
          </a:lstStyle>
          <a:p>
            <a:endParaRPr lang="fr-CA"/>
          </a:p>
        </p:txBody>
      </p:sp>
      <p:sp>
        <p:nvSpPr>
          <p:cNvPr id="4" name="Slide Number Placeholder 3"/>
          <p:cNvSpPr>
            <a:spLocks noGrp="1"/>
          </p:cNvSpPr>
          <p:nvPr>
            <p:ph type="sldNum" sz="quarter" idx="12"/>
          </p:nvPr>
        </p:nvSpPr>
        <p:spPr/>
        <p:txBody>
          <a:bodyPr/>
          <a:lstStyle>
            <a:lvl1pPr>
              <a:defRPr/>
            </a:lvl1pPr>
          </a:lstStyle>
          <a:p>
            <a:fld id="{177F6E8B-23D8-4F87-80DE-9EFC6DCEEF35}" type="slidenum">
              <a:rPr lang="fr-CA"/>
              <a:pPr/>
              <a:t>‹#›</a:t>
            </a:fld>
            <a:endParaRPr lang="fr-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fr-CA"/>
          </a:p>
        </p:txBody>
      </p:sp>
      <p:sp>
        <p:nvSpPr>
          <p:cNvPr id="6" name="Footer Placeholder 5"/>
          <p:cNvSpPr>
            <a:spLocks noGrp="1"/>
          </p:cNvSpPr>
          <p:nvPr>
            <p:ph type="ftr" sz="quarter" idx="11"/>
          </p:nvPr>
        </p:nvSpPr>
        <p:spPr/>
        <p:txBody>
          <a:bodyPr/>
          <a:lstStyle>
            <a:lvl1pPr>
              <a:defRPr/>
            </a:lvl1pPr>
          </a:lstStyle>
          <a:p>
            <a:endParaRPr lang="fr-CA"/>
          </a:p>
        </p:txBody>
      </p:sp>
      <p:sp>
        <p:nvSpPr>
          <p:cNvPr id="7" name="Slide Number Placeholder 6"/>
          <p:cNvSpPr>
            <a:spLocks noGrp="1"/>
          </p:cNvSpPr>
          <p:nvPr>
            <p:ph type="sldNum" sz="quarter" idx="12"/>
          </p:nvPr>
        </p:nvSpPr>
        <p:spPr/>
        <p:txBody>
          <a:bodyPr/>
          <a:lstStyle>
            <a:lvl1pPr>
              <a:defRPr/>
            </a:lvl1pPr>
          </a:lstStyle>
          <a:p>
            <a:fld id="{ABA58C05-A41A-423D-8D7E-FB336BC52DBF}" type="slidenum">
              <a:rPr lang="fr-CA"/>
              <a:pPr/>
              <a:t>‹#›</a:t>
            </a:fld>
            <a:endParaRPr lang="fr-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fr-CA"/>
          </a:p>
        </p:txBody>
      </p:sp>
      <p:sp>
        <p:nvSpPr>
          <p:cNvPr id="6" name="Footer Placeholder 5"/>
          <p:cNvSpPr>
            <a:spLocks noGrp="1"/>
          </p:cNvSpPr>
          <p:nvPr>
            <p:ph type="ftr" sz="quarter" idx="11"/>
          </p:nvPr>
        </p:nvSpPr>
        <p:spPr/>
        <p:txBody>
          <a:bodyPr/>
          <a:lstStyle>
            <a:lvl1pPr>
              <a:defRPr/>
            </a:lvl1pPr>
          </a:lstStyle>
          <a:p>
            <a:endParaRPr lang="fr-CA"/>
          </a:p>
        </p:txBody>
      </p:sp>
      <p:sp>
        <p:nvSpPr>
          <p:cNvPr id="7" name="Slide Number Placeholder 6"/>
          <p:cNvSpPr>
            <a:spLocks noGrp="1"/>
          </p:cNvSpPr>
          <p:nvPr>
            <p:ph type="sldNum" sz="quarter" idx="12"/>
          </p:nvPr>
        </p:nvSpPr>
        <p:spPr/>
        <p:txBody>
          <a:bodyPr/>
          <a:lstStyle>
            <a:lvl1pPr>
              <a:defRPr/>
            </a:lvl1pPr>
          </a:lstStyle>
          <a:p>
            <a:fld id="{9656050C-9385-4C93-B277-E6ED22C0A9E4}" type="slidenum">
              <a:rPr lang="fr-CA"/>
              <a:pPr/>
              <a:t>‹#›</a:t>
            </a:fld>
            <a:endParaRPr lang="fr-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90980"/>
                <a:invGamma/>
              </a:schemeClr>
            </a:gs>
          </a:gsLst>
          <a:lin ang="5400000" scaled="1"/>
        </a:gradFill>
        <a:effectLst/>
      </p:bgPr>
    </p:bg>
    <p:spTree>
      <p:nvGrpSpPr>
        <p:cNvPr id="1" name=""/>
        <p:cNvGrpSpPr/>
        <p:nvPr/>
      </p:nvGrpSpPr>
      <p:grpSpPr>
        <a:xfrm>
          <a:off x="0" y="0"/>
          <a:ext cx="0" cy="0"/>
          <a:chOff x="0" y="0"/>
          <a:chExt cx="0" cy="0"/>
        </a:xfrm>
      </p:grpSpPr>
      <p:grpSp>
        <p:nvGrpSpPr>
          <p:cNvPr id="36866" name="Group 2"/>
          <p:cNvGrpSpPr>
            <a:grpSpLocks/>
          </p:cNvGrpSpPr>
          <p:nvPr/>
        </p:nvGrpSpPr>
        <p:grpSpPr bwMode="auto">
          <a:xfrm>
            <a:off x="0" y="1422400"/>
            <a:ext cx="9147175" cy="5435600"/>
            <a:chOff x="0" y="896"/>
            <a:chExt cx="5762" cy="3424"/>
          </a:xfrm>
        </p:grpSpPr>
        <p:grpSp>
          <p:nvGrpSpPr>
            <p:cNvPr id="36867" name="Group 3"/>
            <p:cNvGrpSpPr>
              <a:grpSpLocks/>
            </p:cNvGrpSpPr>
            <p:nvPr userDrawn="1"/>
          </p:nvGrpSpPr>
          <p:grpSpPr bwMode="auto">
            <a:xfrm>
              <a:off x="20" y="896"/>
              <a:ext cx="5742" cy="3424"/>
              <a:chOff x="20" y="896"/>
              <a:chExt cx="5742" cy="3424"/>
            </a:xfrm>
          </p:grpSpPr>
          <p:sp>
            <p:nvSpPr>
              <p:cNvPr id="36868" name="Freeform 4"/>
              <p:cNvSpPr>
                <a:spLocks/>
              </p:cNvSpPr>
              <p:nvPr userDrawn="1"/>
            </p:nvSpPr>
            <p:spPr bwMode="hidden">
              <a:xfrm>
                <a:off x="1399" y="1116"/>
                <a:ext cx="2815" cy="2110"/>
              </a:xfrm>
              <a:custGeom>
                <a:avLst/>
                <a:gdLst/>
                <a:ahLst/>
                <a:cxnLst>
                  <a:cxn ang="0">
                    <a:pos x="950" y="85"/>
                  </a:cxn>
                  <a:cxn ang="0">
                    <a:pos x="628" y="438"/>
                  </a:cxn>
                  <a:cxn ang="0">
                    <a:pos x="66" y="471"/>
                  </a:cxn>
                  <a:cxn ang="0">
                    <a:pos x="0" y="627"/>
                  </a:cxn>
                  <a:cxn ang="0">
                    <a:pos x="372" y="1026"/>
                  </a:cxn>
                  <a:cxn ang="0">
                    <a:pos x="611" y="902"/>
                  </a:cxn>
                  <a:cxn ang="0">
                    <a:pos x="992" y="1085"/>
                  </a:cxn>
                  <a:cxn ang="0">
                    <a:pos x="1116" y="1339"/>
                  </a:cxn>
                  <a:cxn ang="0">
                    <a:pos x="1083" y="1450"/>
                  </a:cxn>
                  <a:cxn ang="0">
                    <a:pos x="1124" y="1659"/>
                  </a:cxn>
                  <a:cxn ang="0">
                    <a:pos x="1149" y="1999"/>
                  </a:cxn>
                  <a:cxn ang="0">
                    <a:pos x="1463" y="2110"/>
                  </a:cxn>
                  <a:cxn ang="0">
                    <a:pos x="1686" y="2025"/>
                  </a:cxn>
                  <a:cxn ang="0">
                    <a:pos x="1603" y="1777"/>
                  </a:cxn>
                  <a:cxn ang="0">
                    <a:pos x="1991" y="1555"/>
                  </a:cxn>
                  <a:cxn ang="0">
                    <a:pos x="2281" y="1542"/>
                  </a:cxn>
                  <a:cxn ang="0">
                    <a:pos x="2446" y="1359"/>
                  </a:cxn>
                  <a:cxn ang="0">
                    <a:pos x="2361" y="1001"/>
                  </a:cxn>
                  <a:cxn ang="0">
                    <a:pos x="2606" y="893"/>
                  </a:cxn>
                  <a:cxn ang="0">
                    <a:pos x="2815" y="454"/>
                  </a:cxn>
                  <a:cxn ang="0">
                    <a:pos x="2518" y="0"/>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p:spPr>
            <p:txBody>
              <a:bodyPr/>
              <a:lstStyle/>
              <a:p>
                <a:endParaRPr lang="en-CA"/>
              </a:p>
            </p:txBody>
          </p:sp>
          <p:sp>
            <p:nvSpPr>
              <p:cNvPr id="36869" name="Freeform 5"/>
              <p:cNvSpPr>
                <a:spLocks/>
              </p:cNvSpPr>
              <p:nvPr userDrawn="1"/>
            </p:nvSpPr>
            <p:spPr bwMode="hidden">
              <a:xfrm>
                <a:off x="672" y="1116"/>
                <a:ext cx="3966" cy="2366"/>
              </a:xfrm>
              <a:custGeom>
                <a:avLst/>
                <a:gdLst/>
                <a:ahLst/>
                <a:cxnLst>
                  <a:cxn ang="0">
                    <a:pos x="1423" y="65"/>
                  </a:cxn>
                  <a:cxn ang="0">
                    <a:pos x="1148" y="262"/>
                  </a:cxn>
                  <a:cxn ang="0">
                    <a:pos x="934" y="216"/>
                  </a:cxn>
                  <a:cxn ang="0">
                    <a:pos x="529" y="314"/>
                  </a:cxn>
                  <a:cxn ang="0">
                    <a:pos x="174" y="327"/>
                  </a:cxn>
                  <a:cxn ang="0">
                    <a:pos x="0" y="628"/>
                  </a:cxn>
                  <a:cxn ang="0">
                    <a:pos x="91" y="726"/>
                  </a:cxn>
                  <a:cxn ang="0">
                    <a:pos x="231" y="654"/>
                  </a:cxn>
                  <a:cxn ang="0">
                    <a:pos x="430" y="687"/>
                  </a:cxn>
                  <a:cxn ang="0">
                    <a:pos x="504" y="850"/>
                  </a:cxn>
                  <a:cxn ang="0">
                    <a:pos x="347" y="1020"/>
                  </a:cxn>
                  <a:cxn ang="0">
                    <a:pos x="529" y="1144"/>
                  </a:cxn>
                  <a:cxn ang="0">
                    <a:pos x="727" y="1105"/>
                  </a:cxn>
                  <a:cxn ang="0">
                    <a:pos x="901" y="1216"/>
                  </a:cxn>
                  <a:cxn ang="0">
                    <a:pos x="1256" y="1229"/>
                  </a:cxn>
                  <a:cxn ang="0">
                    <a:pos x="1611" y="1425"/>
                  </a:cxn>
                  <a:cxn ang="0">
                    <a:pos x="1694" y="1673"/>
                  </a:cxn>
                  <a:cxn ang="0">
                    <a:pos x="1619" y="2118"/>
                  </a:cxn>
                  <a:cxn ang="0">
                    <a:pos x="1694" y="2268"/>
                  </a:cxn>
                  <a:cxn ang="0">
                    <a:pos x="2132" y="2242"/>
                  </a:cxn>
                  <a:cxn ang="0">
                    <a:pos x="2289" y="2366"/>
                  </a:cxn>
                  <a:cxn ang="0">
                    <a:pos x="2594" y="2046"/>
                  </a:cxn>
                  <a:cxn ang="0">
                    <a:pos x="2537" y="1817"/>
                  </a:cxn>
                  <a:cxn ang="0">
                    <a:pos x="2818" y="1673"/>
                  </a:cxn>
                  <a:cxn ang="0">
                    <a:pos x="3016" y="1719"/>
                  </a:cxn>
                  <a:cxn ang="0">
                    <a:pos x="3280" y="1615"/>
                  </a:cxn>
                  <a:cxn ang="0">
                    <a:pos x="3405" y="1174"/>
                  </a:cxn>
                  <a:cxn ang="0">
                    <a:pos x="3643" y="922"/>
                  </a:cxn>
                  <a:cxn ang="0">
                    <a:pos x="3966" y="896"/>
                  </a:cxn>
                  <a:cxn ang="0">
                    <a:pos x="3908" y="733"/>
                  </a:cxn>
                  <a:cxn ang="0">
                    <a:pos x="3669" y="563"/>
                  </a:cxn>
                  <a:cxn ang="0">
                    <a:pos x="3817" y="210"/>
                  </a:cxn>
                  <a:cxn ang="0">
                    <a:pos x="3590" y="0"/>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p:spPr>
            <p:txBody>
              <a:bodyPr/>
              <a:lstStyle/>
              <a:p>
                <a:endParaRPr lang="en-CA"/>
              </a:p>
            </p:txBody>
          </p:sp>
          <p:sp>
            <p:nvSpPr>
              <p:cNvPr id="36870" name="Freeform 6"/>
              <p:cNvSpPr>
                <a:spLocks/>
              </p:cNvSpPr>
              <p:nvPr userDrawn="1"/>
            </p:nvSpPr>
            <p:spPr bwMode="hidden">
              <a:xfrm>
                <a:off x="20" y="1069"/>
                <a:ext cx="5732" cy="3107"/>
              </a:xfrm>
              <a:custGeom>
                <a:avLst/>
                <a:gdLst/>
                <a:ahLst/>
                <a:cxnLst>
                  <a:cxn ang="0">
                    <a:pos x="81" y="0"/>
                  </a:cxn>
                  <a:cxn ang="0">
                    <a:pos x="133" y="328"/>
                  </a:cxn>
                  <a:cxn ang="0">
                    <a:pos x="0" y="666"/>
                  </a:cxn>
                  <a:cxn ang="0">
                    <a:pos x="83" y="1221"/>
                  </a:cxn>
                  <a:cxn ang="0">
                    <a:pos x="413" y="1515"/>
                  </a:cxn>
                  <a:cxn ang="0">
                    <a:pos x="881" y="1700"/>
                  </a:cxn>
                  <a:cxn ang="0">
                    <a:pos x="1440" y="1651"/>
                  </a:cxn>
                  <a:cxn ang="0">
                    <a:pos x="1755" y="1940"/>
                  </a:cxn>
                  <a:cxn ang="0">
                    <a:pos x="1653" y="2126"/>
                  </a:cxn>
                  <a:cxn ang="0">
                    <a:pos x="1136" y="2142"/>
                  </a:cxn>
                  <a:cxn ang="0">
                    <a:pos x="911" y="2021"/>
                  </a:cxn>
                  <a:cxn ang="0">
                    <a:pos x="739" y="2142"/>
                  </a:cxn>
                  <a:cxn ang="0">
                    <a:pos x="954" y="2524"/>
                  </a:cxn>
                  <a:cxn ang="0">
                    <a:pos x="973" y="2905"/>
                  </a:cxn>
                  <a:cxn ang="0">
                    <a:pos x="1511" y="3107"/>
                  </a:cxn>
                  <a:cxn ang="0">
                    <a:pos x="1644" y="2922"/>
                  </a:cxn>
                  <a:cxn ang="0">
                    <a:pos x="2077" y="2797"/>
                  </a:cxn>
                  <a:cxn ang="0">
                    <a:pos x="2610" y="2962"/>
                  </a:cxn>
                  <a:cxn ang="0">
                    <a:pos x="3222" y="2812"/>
                  </a:cxn>
                  <a:cxn ang="0">
                    <a:pos x="3443" y="2922"/>
                  </a:cxn>
                  <a:cxn ang="0">
                    <a:pos x="3861" y="2648"/>
                  </a:cxn>
                  <a:cxn ang="0">
                    <a:pos x="4125" y="2311"/>
                  </a:cxn>
                  <a:cxn ang="0">
                    <a:pos x="4369" y="2318"/>
                  </a:cxn>
                  <a:cxn ang="0">
                    <a:pos x="4554" y="2445"/>
                  </a:cxn>
                  <a:cxn ang="0">
                    <a:pos x="5015" y="2142"/>
                  </a:cxn>
                  <a:cxn ang="0">
                    <a:pos x="5404" y="2185"/>
                  </a:cxn>
                  <a:cxn ang="0">
                    <a:pos x="5732" y="2069"/>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p:spPr>
            <p:txBody>
              <a:bodyPr/>
              <a:lstStyle/>
              <a:p>
                <a:endParaRPr lang="en-CA"/>
              </a:p>
            </p:txBody>
          </p:sp>
          <p:sp>
            <p:nvSpPr>
              <p:cNvPr id="36871" name="Freeform 7"/>
              <p:cNvSpPr>
                <a:spLocks/>
              </p:cNvSpPr>
              <p:nvPr userDrawn="1"/>
            </p:nvSpPr>
            <p:spPr bwMode="hidden">
              <a:xfrm>
                <a:off x="242" y="1145"/>
                <a:ext cx="5512" cy="2760"/>
              </a:xfrm>
              <a:custGeom>
                <a:avLst/>
                <a:gdLst/>
                <a:ahLst/>
                <a:cxnLst>
                  <a:cxn ang="0">
                    <a:pos x="240" y="0"/>
                  </a:cxn>
                  <a:cxn ang="0">
                    <a:pos x="0" y="336"/>
                  </a:cxn>
                  <a:cxn ang="0">
                    <a:pos x="82" y="821"/>
                  </a:cxn>
                  <a:cxn ang="0">
                    <a:pos x="243" y="873"/>
                  </a:cxn>
                  <a:cxn ang="0">
                    <a:pos x="473" y="1087"/>
                  </a:cxn>
                  <a:cxn ang="0">
                    <a:pos x="557" y="1441"/>
                  </a:cxn>
                  <a:cxn ang="0">
                    <a:pos x="839" y="1499"/>
                  </a:cxn>
                  <a:cxn ang="0">
                    <a:pos x="1258" y="1349"/>
                  </a:cxn>
                  <a:cxn ang="0">
                    <a:pos x="1307" y="1493"/>
                  </a:cxn>
                  <a:cxn ang="0">
                    <a:pos x="1621" y="1513"/>
                  </a:cxn>
                  <a:cxn ang="0">
                    <a:pos x="1862" y="1865"/>
                  </a:cxn>
                  <a:cxn ang="0">
                    <a:pos x="1668" y="2166"/>
                  </a:cxn>
                  <a:cxn ang="0">
                    <a:pos x="1308" y="2217"/>
                  </a:cxn>
                  <a:cxn ang="0">
                    <a:pos x="992" y="2172"/>
                  </a:cxn>
                  <a:cxn ang="0">
                    <a:pos x="903" y="2244"/>
                  </a:cxn>
                  <a:cxn ang="0">
                    <a:pos x="1008" y="2415"/>
                  </a:cxn>
                  <a:cxn ang="0">
                    <a:pos x="992" y="2538"/>
                  </a:cxn>
                  <a:cxn ang="0">
                    <a:pos x="1137" y="2760"/>
                  </a:cxn>
                  <a:cxn ang="0">
                    <a:pos x="1661" y="2623"/>
                  </a:cxn>
                  <a:cxn ang="0">
                    <a:pos x="1725" y="2492"/>
                  </a:cxn>
                  <a:cxn ang="0">
                    <a:pos x="1895" y="2551"/>
                  </a:cxn>
                  <a:cxn ang="0">
                    <a:pos x="2338" y="2448"/>
                  </a:cxn>
                  <a:cxn ang="0">
                    <a:pos x="2443" y="2714"/>
                  </a:cxn>
                  <a:cxn ang="0">
                    <a:pos x="2870" y="2541"/>
                  </a:cxn>
                  <a:cxn ang="0">
                    <a:pos x="3264" y="2591"/>
                  </a:cxn>
                  <a:cxn ang="0">
                    <a:pos x="3522" y="2427"/>
                  </a:cxn>
                  <a:cxn ang="0">
                    <a:pos x="3594" y="2081"/>
                  </a:cxn>
                  <a:cxn ang="0">
                    <a:pos x="4013" y="2087"/>
                  </a:cxn>
                  <a:cxn ang="0">
                    <a:pos x="4070" y="1924"/>
                  </a:cxn>
                  <a:cxn ang="0">
                    <a:pos x="4239" y="1931"/>
                  </a:cxn>
                  <a:cxn ang="0">
                    <a:pos x="4465" y="2094"/>
                  </a:cxn>
                  <a:cxn ang="0">
                    <a:pos x="4836" y="1814"/>
                  </a:cxn>
                  <a:cxn ang="0">
                    <a:pos x="5225" y="1785"/>
                  </a:cxn>
                  <a:cxn ang="0">
                    <a:pos x="5367" y="1571"/>
                  </a:cxn>
                  <a:cxn ang="0">
                    <a:pos x="5512" y="1585"/>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p:spPr>
            <p:txBody>
              <a:bodyPr/>
              <a:lstStyle/>
              <a:p>
                <a:endParaRPr lang="en-CA"/>
              </a:p>
            </p:txBody>
          </p:sp>
          <p:sp>
            <p:nvSpPr>
              <p:cNvPr id="36872" name="Freeform 8"/>
              <p:cNvSpPr>
                <a:spLocks/>
              </p:cNvSpPr>
              <p:nvPr userDrawn="1"/>
            </p:nvSpPr>
            <p:spPr bwMode="hidden">
              <a:xfrm>
                <a:off x="4840" y="984"/>
                <a:ext cx="790" cy="1189"/>
              </a:xfrm>
              <a:custGeom>
                <a:avLst/>
                <a:gdLst/>
                <a:ahLst/>
                <a:cxnLst>
                  <a:cxn ang="0">
                    <a:pos x="139" y="0"/>
                  </a:cxn>
                  <a:cxn ang="0">
                    <a:pos x="210" y="233"/>
                  </a:cxn>
                  <a:cxn ang="0">
                    <a:pos x="159" y="643"/>
                  </a:cxn>
                  <a:cxn ang="0">
                    <a:pos x="454" y="771"/>
                  </a:cxn>
                  <a:cxn ang="0">
                    <a:pos x="605" y="1046"/>
                  </a:cxn>
                  <a:cxn ang="0">
                    <a:pos x="790" y="1189"/>
                  </a:cxn>
                  <a:cxn ang="0">
                    <a:pos x="540" y="1111"/>
                  </a:cxn>
                  <a:cxn ang="0">
                    <a:pos x="363" y="883"/>
                  </a:cxn>
                  <a:cxn ang="0">
                    <a:pos x="139" y="852"/>
                  </a:cxn>
                  <a:cxn ang="0">
                    <a:pos x="0" y="499"/>
                  </a:cxn>
                  <a:cxn ang="0">
                    <a:pos x="48" y="209"/>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p:spPr>
            <p:txBody>
              <a:bodyPr/>
              <a:lstStyle/>
              <a:p>
                <a:endParaRPr lang="en-CA"/>
              </a:p>
            </p:txBody>
          </p:sp>
          <p:sp>
            <p:nvSpPr>
              <p:cNvPr id="36873" name="Freeform 9"/>
              <p:cNvSpPr>
                <a:spLocks/>
              </p:cNvSpPr>
              <p:nvPr userDrawn="1"/>
            </p:nvSpPr>
            <p:spPr bwMode="hidden">
              <a:xfrm>
                <a:off x="5173" y="896"/>
                <a:ext cx="579" cy="1117"/>
              </a:xfrm>
              <a:custGeom>
                <a:avLst/>
                <a:gdLst/>
                <a:ahLst/>
                <a:cxnLst>
                  <a:cxn ang="0">
                    <a:pos x="0" y="0"/>
                  </a:cxn>
                  <a:cxn ang="0">
                    <a:pos x="128" y="328"/>
                  </a:cxn>
                  <a:cxn ang="0">
                    <a:pos x="9" y="659"/>
                  </a:cxn>
                  <a:cxn ang="0">
                    <a:pos x="40" y="763"/>
                  </a:cxn>
                  <a:cxn ang="0">
                    <a:pos x="234" y="739"/>
                  </a:cxn>
                  <a:cxn ang="0">
                    <a:pos x="344" y="1055"/>
                  </a:cxn>
                  <a:cxn ang="0">
                    <a:pos x="579" y="1117"/>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p:spPr>
            <p:txBody>
              <a:bodyPr/>
              <a:lstStyle/>
              <a:p>
                <a:endParaRPr lang="en-CA"/>
              </a:p>
            </p:txBody>
          </p:sp>
          <p:sp>
            <p:nvSpPr>
              <p:cNvPr id="36874" name="Freeform 10"/>
              <p:cNvSpPr>
                <a:spLocks/>
              </p:cNvSpPr>
              <p:nvPr userDrawn="1"/>
            </p:nvSpPr>
            <p:spPr bwMode="hidden">
              <a:xfrm>
                <a:off x="3291" y="968"/>
                <a:ext cx="2471" cy="2396"/>
              </a:xfrm>
              <a:custGeom>
                <a:avLst/>
                <a:gdLst/>
                <a:ahLst/>
                <a:cxnLst>
                  <a:cxn ang="0">
                    <a:pos x="1118" y="0"/>
                  </a:cxn>
                  <a:cxn ang="0">
                    <a:pos x="1179" y="225"/>
                  </a:cxn>
                  <a:cxn ang="0">
                    <a:pos x="1393" y="339"/>
                  </a:cxn>
                  <a:cxn ang="0">
                    <a:pos x="1404" y="548"/>
                  </a:cxn>
                  <a:cxn ang="0">
                    <a:pos x="1342" y="732"/>
                  </a:cxn>
                  <a:cxn ang="0">
                    <a:pos x="1434" y="925"/>
                  </a:cxn>
                  <a:cxn ang="0">
                    <a:pos x="1455" y="1109"/>
                  </a:cxn>
                  <a:cxn ang="0">
                    <a:pos x="1311" y="1142"/>
                  </a:cxn>
                  <a:cxn ang="0">
                    <a:pos x="926" y="1384"/>
                  </a:cxn>
                  <a:cxn ang="0">
                    <a:pos x="975" y="1456"/>
                  </a:cxn>
                  <a:cxn ang="0">
                    <a:pos x="956" y="1624"/>
                  </a:cxn>
                  <a:cxn ang="0">
                    <a:pos x="782" y="1817"/>
                  </a:cxn>
                  <a:cxn ang="0">
                    <a:pos x="539" y="1978"/>
                  </a:cxn>
                  <a:cxn ang="0">
                    <a:pos x="152" y="2026"/>
                  </a:cxn>
                  <a:cxn ang="0">
                    <a:pos x="19" y="2251"/>
                  </a:cxn>
                  <a:cxn ang="0">
                    <a:pos x="0" y="2396"/>
                  </a:cxn>
                  <a:cxn ang="0">
                    <a:pos x="213" y="2179"/>
                  </a:cxn>
                  <a:cxn ang="0">
                    <a:pos x="629" y="2090"/>
                  </a:cxn>
                  <a:cxn ang="0">
                    <a:pos x="894" y="1906"/>
                  </a:cxn>
                  <a:cxn ang="0">
                    <a:pos x="1230" y="1986"/>
                  </a:cxn>
                  <a:cxn ang="0">
                    <a:pos x="1668" y="1906"/>
                  </a:cxn>
                  <a:cxn ang="0">
                    <a:pos x="1983" y="1745"/>
                  </a:cxn>
                  <a:cxn ang="0">
                    <a:pos x="2014" y="1600"/>
                  </a:cxn>
                  <a:cxn ang="0">
                    <a:pos x="2237" y="1496"/>
                  </a:cxn>
                  <a:cxn ang="0">
                    <a:pos x="2359" y="1552"/>
                  </a:cxn>
                  <a:cxn ang="0">
                    <a:pos x="2471" y="1479"/>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p:spPr>
            <p:txBody>
              <a:bodyPr/>
              <a:lstStyle/>
              <a:p>
                <a:endParaRPr lang="en-CA"/>
              </a:p>
            </p:txBody>
          </p:sp>
          <p:sp>
            <p:nvSpPr>
              <p:cNvPr id="36875" name="Freeform 11"/>
              <p:cNvSpPr>
                <a:spLocks/>
              </p:cNvSpPr>
              <p:nvPr userDrawn="1"/>
            </p:nvSpPr>
            <p:spPr bwMode="hidden">
              <a:xfrm>
                <a:off x="2366" y="1067"/>
                <a:ext cx="1399" cy="1349"/>
              </a:xfrm>
              <a:custGeom>
                <a:avLst/>
                <a:gdLst/>
                <a:ahLst/>
                <a:cxnLst>
                  <a:cxn ang="0">
                    <a:pos x="620" y="155"/>
                  </a:cxn>
                  <a:cxn ang="0">
                    <a:pos x="421" y="155"/>
                  </a:cxn>
                  <a:cxn ang="0">
                    <a:pos x="205" y="507"/>
                  </a:cxn>
                  <a:cxn ang="0">
                    <a:pos x="0" y="673"/>
                  </a:cxn>
                  <a:cxn ang="0">
                    <a:pos x="487" y="783"/>
                  </a:cxn>
                  <a:cxn ang="0">
                    <a:pos x="425" y="1009"/>
                  </a:cxn>
                  <a:cxn ang="0">
                    <a:pos x="617" y="1086"/>
                  </a:cxn>
                  <a:cxn ang="0">
                    <a:pos x="498" y="1349"/>
                  </a:cxn>
                  <a:cxn ang="0">
                    <a:pos x="961" y="1035"/>
                  </a:cxn>
                  <a:cxn ang="0">
                    <a:pos x="926" y="776"/>
                  </a:cxn>
                  <a:cxn ang="0">
                    <a:pos x="1181" y="749"/>
                  </a:cxn>
                  <a:cxn ang="0">
                    <a:pos x="1399" y="601"/>
                  </a:cxn>
                  <a:cxn ang="0">
                    <a:pos x="1315" y="416"/>
                  </a:cxn>
                  <a:cxn ang="0">
                    <a:pos x="1341" y="196"/>
                  </a:cxn>
                  <a:cxn ang="0">
                    <a:pos x="1171" y="164"/>
                  </a:cxn>
                  <a:cxn ang="0">
                    <a:pos x="928" y="0"/>
                  </a:cxn>
                  <a:cxn ang="0">
                    <a:pos x="620" y="155"/>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p:spPr>
            <p:txBody>
              <a:bodyPr/>
              <a:lstStyle/>
              <a:p>
                <a:endParaRPr lang="en-CA"/>
              </a:p>
            </p:txBody>
          </p:sp>
          <p:sp>
            <p:nvSpPr>
              <p:cNvPr id="36876" name="Freeform 12"/>
              <p:cNvSpPr>
                <a:spLocks/>
              </p:cNvSpPr>
              <p:nvPr userDrawn="1"/>
            </p:nvSpPr>
            <p:spPr bwMode="hidden">
              <a:xfrm>
                <a:off x="4275" y="2031"/>
                <a:ext cx="1256" cy="810"/>
              </a:xfrm>
              <a:custGeom>
                <a:avLst/>
                <a:gdLst/>
                <a:ahLst/>
                <a:cxnLst>
                  <a:cxn ang="0">
                    <a:pos x="719" y="183"/>
                  </a:cxn>
                  <a:cxn ang="0">
                    <a:pos x="760" y="33"/>
                  </a:cxn>
                  <a:cxn ang="0">
                    <a:pos x="884" y="0"/>
                  </a:cxn>
                  <a:cxn ang="0">
                    <a:pos x="983" y="78"/>
                  </a:cxn>
                  <a:cxn ang="0">
                    <a:pos x="1082" y="248"/>
                  </a:cxn>
                  <a:cxn ang="0">
                    <a:pos x="1256" y="229"/>
                  </a:cxn>
                  <a:cxn ang="0">
                    <a:pos x="1248" y="359"/>
                  </a:cxn>
                  <a:cxn ang="0">
                    <a:pos x="1016" y="431"/>
                  </a:cxn>
                  <a:cxn ang="0">
                    <a:pos x="879" y="417"/>
                  </a:cxn>
                  <a:cxn ang="0">
                    <a:pos x="719" y="481"/>
                  </a:cxn>
                  <a:cxn ang="0">
                    <a:pos x="591" y="633"/>
                  </a:cxn>
                  <a:cxn ang="0">
                    <a:pos x="423" y="537"/>
                  </a:cxn>
                  <a:cxn ang="0">
                    <a:pos x="256" y="810"/>
                  </a:cxn>
                  <a:cxn ang="0">
                    <a:pos x="66" y="764"/>
                  </a:cxn>
                  <a:cxn ang="0">
                    <a:pos x="0" y="601"/>
                  </a:cxn>
                  <a:cxn ang="0">
                    <a:pos x="157" y="483"/>
                  </a:cxn>
                  <a:cxn ang="0">
                    <a:pos x="248" y="281"/>
                  </a:cxn>
                  <a:cxn ang="0">
                    <a:pos x="438" y="150"/>
                  </a:cxn>
                  <a:cxn ang="0">
                    <a:pos x="719" y="189"/>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p:spPr>
            <p:txBody>
              <a:bodyPr/>
              <a:lstStyle/>
              <a:p>
                <a:endParaRPr lang="en-CA"/>
              </a:p>
            </p:txBody>
          </p:sp>
          <p:sp>
            <p:nvSpPr>
              <p:cNvPr id="36877" name="Freeform 13"/>
              <p:cNvSpPr>
                <a:spLocks/>
              </p:cNvSpPr>
              <p:nvPr userDrawn="1"/>
            </p:nvSpPr>
            <p:spPr bwMode="hidden">
              <a:xfrm>
                <a:off x="2914" y="3476"/>
                <a:ext cx="2848" cy="788"/>
              </a:xfrm>
              <a:custGeom>
                <a:avLst/>
                <a:gdLst/>
                <a:ahLst/>
                <a:cxnLst>
                  <a:cxn ang="0">
                    <a:pos x="2838" y="16"/>
                  </a:cxn>
                  <a:cxn ang="0">
                    <a:pos x="2493" y="0"/>
                  </a:cxn>
                  <a:cxn ang="0">
                    <a:pos x="2278" y="81"/>
                  </a:cxn>
                  <a:cxn ang="0">
                    <a:pos x="1936" y="44"/>
                  </a:cxn>
                  <a:cxn ang="0">
                    <a:pos x="1739" y="354"/>
                  </a:cxn>
                  <a:cxn ang="0">
                    <a:pos x="1600" y="212"/>
                  </a:cxn>
                  <a:cxn ang="0">
                    <a:pos x="1352" y="308"/>
                  </a:cxn>
                  <a:cxn ang="0">
                    <a:pos x="1445" y="515"/>
                  </a:cxn>
                  <a:cxn ang="0">
                    <a:pos x="1072" y="412"/>
                  </a:cxn>
                  <a:cxn ang="0">
                    <a:pos x="888" y="540"/>
                  </a:cxn>
                  <a:cxn ang="0">
                    <a:pos x="0" y="660"/>
                  </a:cxn>
                  <a:cxn ang="0">
                    <a:pos x="288" y="788"/>
                  </a:cxn>
                  <a:cxn ang="0">
                    <a:pos x="1040" y="676"/>
                  </a:cxn>
                  <a:cxn ang="0">
                    <a:pos x="1272" y="748"/>
                  </a:cxn>
                  <a:cxn ang="0">
                    <a:pos x="2096" y="691"/>
                  </a:cxn>
                  <a:cxn ang="0">
                    <a:pos x="2320" y="748"/>
                  </a:cxn>
                  <a:cxn ang="0">
                    <a:pos x="2456" y="596"/>
                  </a:cxn>
                  <a:cxn ang="0">
                    <a:pos x="2712" y="716"/>
                  </a:cxn>
                  <a:cxn ang="0">
                    <a:pos x="2716" y="339"/>
                  </a:cxn>
                  <a:cxn ang="0">
                    <a:pos x="2848" y="258"/>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p:spPr>
            <p:txBody>
              <a:bodyPr/>
              <a:lstStyle/>
              <a:p>
                <a:endParaRPr lang="en-CA"/>
              </a:p>
            </p:txBody>
          </p:sp>
          <p:sp>
            <p:nvSpPr>
              <p:cNvPr id="36878" name="Freeform 14"/>
              <p:cNvSpPr>
                <a:spLocks/>
              </p:cNvSpPr>
              <p:nvPr userDrawn="1"/>
            </p:nvSpPr>
            <p:spPr bwMode="hidden">
              <a:xfrm>
                <a:off x="5443" y="922"/>
                <a:ext cx="319" cy="854"/>
              </a:xfrm>
              <a:custGeom>
                <a:avLst/>
                <a:gdLst/>
                <a:ahLst/>
                <a:cxnLst>
                  <a:cxn ang="0">
                    <a:pos x="0" y="0"/>
                  </a:cxn>
                  <a:cxn ang="0">
                    <a:pos x="106" y="313"/>
                  </a:cxn>
                  <a:cxn ang="0">
                    <a:pos x="106" y="634"/>
                  </a:cxn>
                  <a:cxn ang="0">
                    <a:pos x="268" y="854"/>
                  </a:cxn>
                  <a:cxn ang="0">
                    <a:pos x="278" y="577"/>
                  </a:cxn>
                  <a:cxn ang="0">
                    <a:pos x="238" y="400"/>
                  </a:cxn>
                  <a:cxn ang="0">
                    <a:pos x="319" y="240"/>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p:spPr>
            <p:txBody>
              <a:bodyPr/>
              <a:lstStyle/>
              <a:p>
                <a:endParaRPr lang="en-CA"/>
              </a:p>
            </p:txBody>
          </p:sp>
          <p:sp>
            <p:nvSpPr>
              <p:cNvPr id="36879" name="Freeform 15"/>
              <p:cNvSpPr>
                <a:spLocks/>
              </p:cNvSpPr>
              <p:nvPr userDrawn="1"/>
            </p:nvSpPr>
            <p:spPr bwMode="hidden">
              <a:xfrm>
                <a:off x="4954" y="3568"/>
                <a:ext cx="646" cy="392"/>
              </a:xfrm>
              <a:custGeom>
                <a:avLst/>
                <a:gdLst/>
                <a:ahLst/>
                <a:cxnLst>
                  <a:cxn ang="0">
                    <a:pos x="504" y="0"/>
                  </a:cxn>
                  <a:cxn ang="0">
                    <a:pos x="320" y="61"/>
                  </a:cxn>
                  <a:cxn ang="0">
                    <a:pos x="238" y="109"/>
                  </a:cxn>
                  <a:cxn ang="0">
                    <a:pos x="144" y="216"/>
                  </a:cxn>
                  <a:cxn ang="0">
                    <a:pos x="0" y="392"/>
                  </a:cxn>
                  <a:cxn ang="0">
                    <a:pos x="360" y="263"/>
                  </a:cxn>
                  <a:cxn ang="0">
                    <a:pos x="432" y="182"/>
                  </a:cxn>
                  <a:cxn ang="0">
                    <a:pos x="646" y="142"/>
                  </a:cxn>
                  <a:cxn ang="0">
                    <a:pos x="504" y="0"/>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p:spPr>
            <p:txBody>
              <a:bodyPr/>
              <a:lstStyle/>
              <a:p>
                <a:endParaRPr lang="en-CA"/>
              </a:p>
            </p:txBody>
          </p:sp>
          <p:sp>
            <p:nvSpPr>
              <p:cNvPr id="36880" name="Freeform 16"/>
              <p:cNvSpPr>
                <a:spLocks/>
              </p:cNvSpPr>
              <p:nvPr userDrawn="1"/>
            </p:nvSpPr>
            <p:spPr bwMode="hidden">
              <a:xfrm>
                <a:off x="50" y="2400"/>
                <a:ext cx="2736" cy="1920"/>
              </a:xfrm>
              <a:custGeom>
                <a:avLst/>
                <a:gdLst/>
                <a:ahLst/>
                <a:cxnLst>
                  <a:cxn ang="0">
                    <a:pos x="0" y="0"/>
                  </a:cxn>
                  <a:cxn ang="0">
                    <a:pos x="96" y="336"/>
                  </a:cxn>
                  <a:cxn ang="0">
                    <a:pos x="384" y="384"/>
                  </a:cxn>
                  <a:cxn ang="0">
                    <a:pos x="576" y="720"/>
                  </a:cxn>
                  <a:cxn ang="0">
                    <a:pos x="528" y="960"/>
                  </a:cxn>
                  <a:cxn ang="0">
                    <a:pos x="672" y="1104"/>
                  </a:cxn>
                  <a:cxn ang="0">
                    <a:pos x="576" y="1392"/>
                  </a:cxn>
                  <a:cxn ang="0">
                    <a:pos x="624" y="1632"/>
                  </a:cxn>
                  <a:cxn ang="0">
                    <a:pos x="1488" y="1872"/>
                  </a:cxn>
                  <a:cxn ang="0">
                    <a:pos x="1680" y="1728"/>
                  </a:cxn>
                  <a:cxn ang="0">
                    <a:pos x="2208" y="1728"/>
                  </a:cxn>
                  <a:cxn ang="0">
                    <a:pos x="2304" y="1632"/>
                  </a:cxn>
                  <a:cxn ang="0">
                    <a:pos x="2736" y="1872"/>
                  </a:cxn>
                  <a:cxn ang="0">
                    <a:pos x="2640" y="1920"/>
                  </a:cxn>
                  <a:cxn ang="0">
                    <a:pos x="2304" y="1824"/>
                  </a:cxn>
                  <a:cxn ang="0">
                    <a:pos x="2160" y="1872"/>
                  </a:cxn>
                  <a:cxn ang="0">
                    <a:pos x="1632" y="1920"/>
                  </a:cxn>
                  <a:cxn ang="0">
                    <a:pos x="1440" y="1920"/>
                  </a:cxn>
                  <a:cxn ang="0">
                    <a:pos x="480" y="1824"/>
                  </a:cxn>
                  <a:cxn ang="0">
                    <a:pos x="192" y="1872"/>
                  </a:cxn>
                  <a:cxn ang="0">
                    <a:pos x="96" y="1680"/>
                  </a:cxn>
                  <a:cxn ang="0">
                    <a:pos x="288" y="1440"/>
                  </a:cxn>
                  <a:cxn ang="0">
                    <a:pos x="336" y="1104"/>
                  </a:cxn>
                  <a:cxn ang="0">
                    <a:pos x="144" y="864"/>
                  </a:cxn>
                  <a:cxn ang="0">
                    <a:pos x="240" y="624"/>
                  </a:cxn>
                  <a:cxn ang="0">
                    <a:pos x="48" y="528"/>
                  </a:cxn>
                  <a:cxn ang="0">
                    <a:pos x="0" y="0"/>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p:spPr>
            <p:txBody>
              <a:bodyPr/>
              <a:lstStyle/>
              <a:p>
                <a:endParaRPr lang="en-CA"/>
              </a:p>
            </p:txBody>
          </p:sp>
        </p:grpSp>
        <p:grpSp>
          <p:nvGrpSpPr>
            <p:cNvPr id="36881" name="Group 17"/>
            <p:cNvGrpSpPr>
              <a:grpSpLocks/>
            </p:cNvGrpSpPr>
            <p:nvPr userDrawn="1"/>
          </p:nvGrpSpPr>
          <p:grpSpPr bwMode="auto">
            <a:xfrm>
              <a:off x="0" y="2291"/>
              <a:ext cx="1385" cy="1702"/>
              <a:chOff x="0" y="2291"/>
              <a:chExt cx="1385" cy="1702"/>
            </a:xfrm>
          </p:grpSpPr>
          <p:sp>
            <p:nvSpPr>
              <p:cNvPr id="36882" name="Rectangle 18"/>
              <p:cNvSpPr>
                <a:spLocks noChangeArrowheads="1"/>
              </p:cNvSpPr>
              <p:nvPr userDrawn="1"/>
            </p:nvSpPr>
            <p:spPr bwMode="ltGray">
              <a:xfrm rot="6798887">
                <a:off x="62" y="3883"/>
                <a:ext cx="75" cy="12"/>
              </a:xfrm>
              <a:prstGeom prst="rect">
                <a:avLst/>
              </a:prstGeom>
              <a:solidFill>
                <a:schemeClr val="bg2"/>
              </a:solidFill>
              <a:ln w="9525">
                <a:noFill/>
                <a:miter lim="800000"/>
                <a:headEnd/>
                <a:tailEnd/>
              </a:ln>
              <a:effectLst/>
            </p:spPr>
            <p:txBody>
              <a:bodyPr wrap="none" anchor="ctr"/>
              <a:lstStyle/>
              <a:p>
                <a:endParaRPr lang="en-CA"/>
              </a:p>
            </p:txBody>
          </p:sp>
          <p:sp>
            <p:nvSpPr>
              <p:cNvPr id="36883" name="Rectangle 19"/>
              <p:cNvSpPr>
                <a:spLocks noChangeArrowheads="1"/>
              </p:cNvSpPr>
              <p:nvPr userDrawn="1"/>
            </p:nvSpPr>
            <p:spPr bwMode="ltGray">
              <a:xfrm rot="6798887">
                <a:off x="33" y="3880"/>
                <a:ext cx="75" cy="12"/>
              </a:xfrm>
              <a:prstGeom prst="rect">
                <a:avLst/>
              </a:prstGeom>
              <a:solidFill>
                <a:schemeClr val="bg2"/>
              </a:solidFill>
              <a:ln w="9525">
                <a:noFill/>
                <a:miter lim="800000"/>
                <a:headEnd/>
                <a:tailEnd/>
              </a:ln>
              <a:effectLst/>
            </p:spPr>
            <p:txBody>
              <a:bodyPr wrap="none" anchor="ctr"/>
              <a:lstStyle/>
              <a:p>
                <a:endParaRPr lang="en-CA"/>
              </a:p>
            </p:txBody>
          </p:sp>
          <p:sp>
            <p:nvSpPr>
              <p:cNvPr id="36884" name="Rectangle 20"/>
              <p:cNvSpPr>
                <a:spLocks noChangeArrowheads="1"/>
              </p:cNvSpPr>
              <p:nvPr userDrawn="1"/>
            </p:nvSpPr>
            <p:spPr bwMode="ltGray">
              <a:xfrm rot="6798887">
                <a:off x="6" y="3875"/>
                <a:ext cx="75" cy="12"/>
              </a:xfrm>
              <a:prstGeom prst="rect">
                <a:avLst/>
              </a:prstGeom>
              <a:solidFill>
                <a:schemeClr val="bg2"/>
              </a:solidFill>
              <a:ln w="9525">
                <a:noFill/>
                <a:miter lim="800000"/>
                <a:headEnd/>
                <a:tailEnd/>
              </a:ln>
              <a:effectLst/>
            </p:spPr>
            <p:txBody>
              <a:bodyPr wrap="none" anchor="ctr"/>
              <a:lstStyle/>
              <a:p>
                <a:endParaRPr lang="en-CA"/>
              </a:p>
            </p:txBody>
          </p:sp>
          <p:sp>
            <p:nvSpPr>
              <p:cNvPr id="36885" name="Rectangle 21"/>
              <p:cNvSpPr>
                <a:spLocks noChangeArrowheads="1"/>
              </p:cNvSpPr>
              <p:nvPr userDrawn="1"/>
            </p:nvSpPr>
            <p:spPr bwMode="ltGray">
              <a:xfrm rot="5999912">
                <a:off x="209" y="3884"/>
                <a:ext cx="69" cy="12"/>
              </a:xfrm>
              <a:prstGeom prst="rect">
                <a:avLst/>
              </a:prstGeom>
              <a:solidFill>
                <a:schemeClr val="bg2"/>
              </a:solidFill>
              <a:ln w="9525">
                <a:noFill/>
                <a:miter lim="800000"/>
                <a:headEnd/>
                <a:tailEnd/>
              </a:ln>
              <a:effectLst/>
            </p:spPr>
            <p:txBody>
              <a:bodyPr wrap="none" anchor="ctr"/>
              <a:lstStyle/>
              <a:p>
                <a:endParaRPr lang="en-CA"/>
              </a:p>
            </p:txBody>
          </p:sp>
          <p:sp>
            <p:nvSpPr>
              <p:cNvPr id="36886" name="Rectangle 22"/>
              <p:cNvSpPr>
                <a:spLocks noChangeArrowheads="1"/>
              </p:cNvSpPr>
              <p:nvPr userDrawn="1"/>
            </p:nvSpPr>
            <p:spPr bwMode="ltGray">
              <a:xfrm rot="5999912">
                <a:off x="182" y="3889"/>
                <a:ext cx="69" cy="12"/>
              </a:xfrm>
              <a:prstGeom prst="rect">
                <a:avLst/>
              </a:prstGeom>
              <a:solidFill>
                <a:schemeClr val="bg2"/>
              </a:solidFill>
              <a:ln w="9525">
                <a:noFill/>
                <a:miter lim="800000"/>
                <a:headEnd/>
                <a:tailEnd/>
              </a:ln>
              <a:effectLst/>
            </p:spPr>
            <p:txBody>
              <a:bodyPr wrap="none" anchor="ctr"/>
              <a:lstStyle/>
              <a:p>
                <a:endParaRPr lang="en-CA"/>
              </a:p>
            </p:txBody>
          </p:sp>
          <p:sp>
            <p:nvSpPr>
              <p:cNvPr id="36887" name="Rectangle 23"/>
              <p:cNvSpPr>
                <a:spLocks noChangeArrowheads="1"/>
              </p:cNvSpPr>
              <p:nvPr userDrawn="1"/>
            </p:nvSpPr>
            <p:spPr bwMode="ltGray">
              <a:xfrm rot="6250138">
                <a:off x="152" y="3888"/>
                <a:ext cx="69" cy="12"/>
              </a:xfrm>
              <a:prstGeom prst="rect">
                <a:avLst/>
              </a:prstGeom>
              <a:solidFill>
                <a:schemeClr val="bg2"/>
              </a:solidFill>
              <a:ln w="9525">
                <a:noFill/>
                <a:miter lim="800000"/>
                <a:headEnd/>
                <a:tailEnd/>
              </a:ln>
              <a:effectLst/>
            </p:spPr>
            <p:txBody>
              <a:bodyPr wrap="none" anchor="ctr"/>
              <a:lstStyle/>
              <a:p>
                <a:endParaRPr lang="en-CA"/>
              </a:p>
            </p:txBody>
          </p:sp>
          <p:sp>
            <p:nvSpPr>
              <p:cNvPr id="36888" name="Rectangle 24"/>
              <p:cNvSpPr>
                <a:spLocks noChangeArrowheads="1"/>
              </p:cNvSpPr>
              <p:nvPr userDrawn="1"/>
            </p:nvSpPr>
            <p:spPr bwMode="ltGray">
              <a:xfrm rot="6238076">
                <a:off x="123" y="3886"/>
                <a:ext cx="69" cy="12"/>
              </a:xfrm>
              <a:prstGeom prst="rect">
                <a:avLst/>
              </a:prstGeom>
              <a:solidFill>
                <a:schemeClr val="bg2"/>
              </a:solidFill>
              <a:ln w="9525">
                <a:noFill/>
                <a:miter lim="800000"/>
                <a:headEnd/>
                <a:tailEnd/>
              </a:ln>
              <a:effectLst/>
            </p:spPr>
            <p:txBody>
              <a:bodyPr wrap="none" anchor="ctr"/>
              <a:lstStyle/>
              <a:p>
                <a:endParaRPr lang="en-CA"/>
              </a:p>
            </p:txBody>
          </p:sp>
          <p:sp>
            <p:nvSpPr>
              <p:cNvPr id="36889" name="Rectangle 25"/>
              <p:cNvSpPr>
                <a:spLocks noChangeArrowheads="1"/>
              </p:cNvSpPr>
              <p:nvPr userDrawn="1"/>
            </p:nvSpPr>
            <p:spPr bwMode="ltGray">
              <a:xfrm rot="5380717">
                <a:off x="363" y="3869"/>
                <a:ext cx="69" cy="12"/>
              </a:xfrm>
              <a:prstGeom prst="rect">
                <a:avLst/>
              </a:prstGeom>
              <a:solidFill>
                <a:schemeClr val="bg2"/>
              </a:solidFill>
              <a:ln w="9525">
                <a:noFill/>
                <a:miter lim="800000"/>
                <a:headEnd/>
                <a:tailEnd/>
              </a:ln>
              <a:effectLst/>
            </p:spPr>
            <p:txBody>
              <a:bodyPr wrap="none" anchor="ctr"/>
              <a:lstStyle/>
              <a:p>
                <a:endParaRPr lang="en-CA"/>
              </a:p>
            </p:txBody>
          </p:sp>
          <p:sp>
            <p:nvSpPr>
              <p:cNvPr id="36890" name="Rectangle 26"/>
              <p:cNvSpPr>
                <a:spLocks noChangeArrowheads="1"/>
              </p:cNvSpPr>
              <p:nvPr userDrawn="1"/>
            </p:nvSpPr>
            <p:spPr bwMode="ltGray">
              <a:xfrm rot="5380717">
                <a:off x="332" y="3872"/>
                <a:ext cx="69" cy="12"/>
              </a:xfrm>
              <a:prstGeom prst="rect">
                <a:avLst/>
              </a:prstGeom>
              <a:solidFill>
                <a:schemeClr val="bg2"/>
              </a:solidFill>
              <a:ln w="9525">
                <a:noFill/>
                <a:miter lim="800000"/>
                <a:headEnd/>
                <a:tailEnd/>
              </a:ln>
              <a:effectLst/>
            </p:spPr>
            <p:txBody>
              <a:bodyPr wrap="none" anchor="ctr"/>
              <a:lstStyle/>
              <a:p>
                <a:endParaRPr lang="en-CA"/>
              </a:p>
            </p:txBody>
          </p:sp>
          <p:sp>
            <p:nvSpPr>
              <p:cNvPr id="36891" name="Rectangle 27"/>
              <p:cNvSpPr>
                <a:spLocks noChangeArrowheads="1"/>
              </p:cNvSpPr>
              <p:nvPr userDrawn="1"/>
            </p:nvSpPr>
            <p:spPr bwMode="ltGray">
              <a:xfrm rot="5583200">
                <a:off x="302" y="3877"/>
                <a:ext cx="69" cy="12"/>
              </a:xfrm>
              <a:prstGeom prst="rect">
                <a:avLst/>
              </a:prstGeom>
              <a:solidFill>
                <a:schemeClr val="bg2"/>
              </a:solidFill>
              <a:ln w="9525">
                <a:noFill/>
                <a:miter lim="800000"/>
                <a:headEnd/>
                <a:tailEnd/>
              </a:ln>
              <a:effectLst/>
            </p:spPr>
            <p:txBody>
              <a:bodyPr wrap="none" anchor="ctr"/>
              <a:lstStyle/>
              <a:p>
                <a:endParaRPr lang="en-CA"/>
              </a:p>
            </p:txBody>
          </p:sp>
          <p:sp>
            <p:nvSpPr>
              <p:cNvPr id="36892" name="Rectangle 28"/>
              <p:cNvSpPr>
                <a:spLocks noChangeArrowheads="1"/>
              </p:cNvSpPr>
              <p:nvPr userDrawn="1"/>
            </p:nvSpPr>
            <p:spPr bwMode="ltGray">
              <a:xfrm rot="5737625">
                <a:off x="270" y="3882"/>
                <a:ext cx="69" cy="12"/>
              </a:xfrm>
              <a:prstGeom prst="rect">
                <a:avLst/>
              </a:prstGeom>
              <a:solidFill>
                <a:schemeClr val="bg2"/>
              </a:solidFill>
              <a:ln w="9525">
                <a:noFill/>
                <a:miter lim="800000"/>
                <a:headEnd/>
                <a:tailEnd/>
              </a:ln>
              <a:effectLst/>
            </p:spPr>
            <p:txBody>
              <a:bodyPr wrap="none" anchor="ctr"/>
              <a:lstStyle/>
              <a:p>
                <a:endParaRPr lang="en-CA"/>
              </a:p>
            </p:txBody>
          </p:sp>
          <p:sp>
            <p:nvSpPr>
              <p:cNvPr id="36893" name="Rectangle 29"/>
              <p:cNvSpPr>
                <a:spLocks noChangeArrowheads="1"/>
              </p:cNvSpPr>
              <p:nvPr userDrawn="1"/>
            </p:nvSpPr>
            <p:spPr bwMode="ltGray">
              <a:xfrm rot="4715477">
                <a:off x="516" y="3829"/>
                <a:ext cx="63" cy="12"/>
              </a:xfrm>
              <a:prstGeom prst="rect">
                <a:avLst/>
              </a:prstGeom>
              <a:solidFill>
                <a:schemeClr val="bg2"/>
              </a:solidFill>
              <a:ln w="9525">
                <a:noFill/>
                <a:miter lim="800000"/>
                <a:headEnd/>
                <a:tailEnd/>
              </a:ln>
              <a:effectLst/>
            </p:spPr>
            <p:txBody>
              <a:bodyPr wrap="none" anchor="ctr"/>
              <a:lstStyle/>
              <a:p>
                <a:endParaRPr lang="en-CA"/>
              </a:p>
            </p:txBody>
          </p:sp>
          <p:sp>
            <p:nvSpPr>
              <p:cNvPr id="36894" name="Rectangle 30"/>
              <p:cNvSpPr>
                <a:spLocks noChangeArrowheads="1"/>
              </p:cNvSpPr>
              <p:nvPr userDrawn="1"/>
            </p:nvSpPr>
            <p:spPr bwMode="ltGray">
              <a:xfrm rot="4924949">
                <a:off x="486" y="3834"/>
                <a:ext cx="63" cy="12"/>
              </a:xfrm>
              <a:prstGeom prst="rect">
                <a:avLst/>
              </a:prstGeom>
              <a:solidFill>
                <a:schemeClr val="bg2"/>
              </a:solidFill>
              <a:ln w="9525">
                <a:noFill/>
                <a:miter lim="800000"/>
                <a:headEnd/>
                <a:tailEnd/>
              </a:ln>
              <a:effectLst/>
            </p:spPr>
            <p:txBody>
              <a:bodyPr wrap="none" anchor="ctr"/>
              <a:lstStyle/>
              <a:p>
                <a:endParaRPr lang="en-CA"/>
              </a:p>
            </p:txBody>
          </p:sp>
          <p:sp>
            <p:nvSpPr>
              <p:cNvPr id="36895" name="Rectangle 31"/>
              <p:cNvSpPr>
                <a:spLocks noChangeArrowheads="1"/>
              </p:cNvSpPr>
              <p:nvPr userDrawn="1"/>
            </p:nvSpPr>
            <p:spPr bwMode="ltGray">
              <a:xfrm rot="4924949">
                <a:off x="456" y="3848"/>
                <a:ext cx="63" cy="12"/>
              </a:xfrm>
              <a:prstGeom prst="rect">
                <a:avLst/>
              </a:prstGeom>
              <a:solidFill>
                <a:schemeClr val="bg2"/>
              </a:solidFill>
              <a:ln w="9525">
                <a:noFill/>
                <a:miter lim="800000"/>
                <a:headEnd/>
                <a:tailEnd/>
              </a:ln>
              <a:effectLst/>
            </p:spPr>
            <p:txBody>
              <a:bodyPr wrap="none" anchor="ctr"/>
              <a:lstStyle/>
              <a:p>
                <a:endParaRPr lang="en-CA"/>
              </a:p>
            </p:txBody>
          </p:sp>
          <p:sp>
            <p:nvSpPr>
              <p:cNvPr id="36896" name="Rectangle 32"/>
              <p:cNvSpPr>
                <a:spLocks noChangeArrowheads="1"/>
              </p:cNvSpPr>
              <p:nvPr userDrawn="1"/>
            </p:nvSpPr>
            <p:spPr bwMode="ltGray">
              <a:xfrm rot="5041352">
                <a:off x="426" y="3851"/>
                <a:ext cx="63" cy="12"/>
              </a:xfrm>
              <a:prstGeom prst="rect">
                <a:avLst/>
              </a:prstGeom>
              <a:solidFill>
                <a:schemeClr val="bg2"/>
              </a:solidFill>
              <a:ln w="9525">
                <a:noFill/>
                <a:miter lim="800000"/>
                <a:headEnd/>
                <a:tailEnd/>
              </a:ln>
              <a:effectLst/>
            </p:spPr>
            <p:txBody>
              <a:bodyPr wrap="none" anchor="ctr"/>
              <a:lstStyle/>
              <a:p>
                <a:endParaRPr lang="en-CA"/>
              </a:p>
            </p:txBody>
          </p:sp>
          <p:sp>
            <p:nvSpPr>
              <p:cNvPr id="36897" name="Rectangle 33"/>
              <p:cNvSpPr>
                <a:spLocks noChangeArrowheads="1"/>
              </p:cNvSpPr>
              <p:nvPr userDrawn="1"/>
            </p:nvSpPr>
            <p:spPr bwMode="ltGray">
              <a:xfrm rot="3816889">
                <a:off x="664" y="3762"/>
                <a:ext cx="63" cy="12"/>
              </a:xfrm>
              <a:prstGeom prst="rect">
                <a:avLst/>
              </a:prstGeom>
              <a:solidFill>
                <a:schemeClr val="bg2"/>
              </a:solidFill>
              <a:ln w="9525">
                <a:noFill/>
                <a:miter lim="800000"/>
                <a:headEnd/>
                <a:tailEnd/>
              </a:ln>
              <a:effectLst/>
            </p:spPr>
            <p:txBody>
              <a:bodyPr wrap="none" anchor="ctr"/>
              <a:lstStyle/>
              <a:p>
                <a:endParaRPr lang="en-CA"/>
              </a:p>
            </p:txBody>
          </p:sp>
          <p:sp>
            <p:nvSpPr>
              <p:cNvPr id="36898" name="Rectangle 34"/>
              <p:cNvSpPr>
                <a:spLocks noChangeArrowheads="1"/>
              </p:cNvSpPr>
              <p:nvPr userDrawn="1"/>
            </p:nvSpPr>
            <p:spPr bwMode="ltGray">
              <a:xfrm rot="3816889">
                <a:off x="634" y="3780"/>
                <a:ext cx="63" cy="12"/>
              </a:xfrm>
              <a:prstGeom prst="rect">
                <a:avLst/>
              </a:prstGeom>
              <a:solidFill>
                <a:schemeClr val="bg2"/>
              </a:solidFill>
              <a:ln w="9525">
                <a:noFill/>
                <a:miter lim="800000"/>
                <a:headEnd/>
                <a:tailEnd/>
              </a:ln>
              <a:effectLst/>
            </p:spPr>
            <p:txBody>
              <a:bodyPr wrap="none" anchor="ctr"/>
              <a:lstStyle/>
              <a:p>
                <a:endParaRPr lang="en-CA"/>
              </a:p>
            </p:txBody>
          </p:sp>
          <p:sp>
            <p:nvSpPr>
              <p:cNvPr id="36899" name="Rectangle 35"/>
              <p:cNvSpPr>
                <a:spLocks noChangeArrowheads="1"/>
              </p:cNvSpPr>
              <p:nvPr userDrawn="1"/>
            </p:nvSpPr>
            <p:spPr bwMode="ltGray">
              <a:xfrm rot="4104184">
                <a:off x="605" y="3791"/>
                <a:ext cx="63" cy="12"/>
              </a:xfrm>
              <a:prstGeom prst="rect">
                <a:avLst/>
              </a:prstGeom>
              <a:solidFill>
                <a:schemeClr val="bg2"/>
              </a:solidFill>
              <a:ln w="9525">
                <a:noFill/>
                <a:miter lim="800000"/>
                <a:headEnd/>
                <a:tailEnd/>
              </a:ln>
              <a:effectLst/>
            </p:spPr>
            <p:txBody>
              <a:bodyPr wrap="none" anchor="ctr"/>
              <a:lstStyle/>
              <a:p>
                <a:endParaRPr lang="en-CA"/>
              </a:p>
            </p:txBody>
          </p:sp>
          <p:sp>
            <p:nvSpPr>
              <p:cNvPr id="36900" name="Rectangle 36"/>
              <p:cNvSpPr>
                <a:spLocks noChangeArrowheads="1"/>
              </p:cNvSpPr>
              <p:nvPr userDrawn="1"/>
            </p:nvSpPr>
            <p:spPr bwMode="ltGray">
              <a:xfrm rot="4325343">
                <a:off x="575" y="3804"/>
                <a:ext cx="63" cy="12"/>
              </a:xfrm>
              <a:prstGeom prst="rect">
                <a:avLst/>
              </a:prstGeom>
              <a:solidFill>
                <a:schemeClr val="bg2"/>
              </a:solidFill>
              <a:ln w="9525">
                <a:noFill/>
                <a:miter lim="800000"/>
                <a:headEnd/>
                <a:tailEnd/>
              </a:ln>
              <a:effectLst/>
            </p:spPr>
            <p:txBody>
              <a:bodyPr wrap="none" anchor="ctr"/>
              <a:lstStyle/>
              <a:p>
                <a:endParaRPr lang="en-CA"/>
              </a:p>
            </p:txBody>
          </p:sp>
          <p:sp>
            <p:nvSpPr>
              <p:cNvPr id="36901" name="Rectangle 37"/>
              <p:cNvSpPr>
                <a:spLocks noChangeArrowheads="1"/>
              </p:cNvSpPr>
              <p:nvPr userDrawn="1"/>
            </p:nvSpPr>
            <p:spPr bwMode="ltGray">
              <a:xfrm rot="3368036">
                <a:off x="799" y="3683"/>
                <a:ext cx="63" cy="12"/>
              </a:xfrm>
              <a:prstGeom prst="rect">
                <a:avLst/>
              </a:prstGeom>
              <a:solidFill>
                <a:schemeClr val="bg2"/>
              </a:solidFill>
              <a:ln w="9525">
                <a:noFill/>
                <a:miter lim="800000"/>
                <a:headEnd/>
                <a:tailEnd/>
              </a:ln>
              <a:effectLst/>
            </p:spPr>
            <p:txBody>
              <a:bodyPr wrap="none" anchor="ctr"/>
              <a:lstStyle/>
              <a:p>
                <a:endParaRPr lang="en-CA"/>
              </a:p>
            </p:txBody>
          </p:sp>
          <p:sp>
            <p:nvSpPr>
              <p:cNvPr id="36902" name="Rectangle 38"/>
              <p:cNvSpPr>
                <a:spLocks noChangeArrowheads="1"/>
              </p:cNvSpPr>
              <p:nvPr userDrawn="1"/>
            </p:nvSpPr>
            <p:spPr bwMode="ltGray">
              <a:xfrm rot="3368036">
                <a:off x="772" y="3699"/>
                <a:ext cx="63" cy="12"/>
              </a:xfrm>
              <a:prstGeom prst="rect">
                <a:avLst/>
              </a:prstGeom>
              <a:solidFill>
                <a:schemeClr val="bg2"/>
              </a:solidFill>
              <a:ln w="9525">
                <a:noFill/>
                <a:miter lim="800000"/>
                <a:headEnd/>
                <a:tailEnd/>
              </a:ln>
              <a:effectLst/>
            </p:spPr>
            <p:txBody>
              <a:bodyPr wrap="none" anchor="ctr"/>
              <a:lstStyle/>
              <a:p>
                <a:endParaRPr lang="en-CA"/>
              </a:p>
            </p:txBody>
          </p:sp>
          <p:sp>
            <p:nvSpPr>
              <p:cNvPr id="36903" name="Rectangle 39"/>
              <p:cNvSpPr>
                <a:spLocks noChangeArrowheads="1"/>
              </p:cNvSpPr>
              <p:nvPr userDrawn="1"/>
            </p:nvSpPr>
            <p:spPr bwMode="ltGray">
              <a:xfrm rot="3368036">
                <a:off x="745" y="3717"/>
                <a:ext cx="63" cy="12"/>
              </a:xfrm>
              <a:prstGeom prst="rect">
                <a:avLst/>
              </a:prstGeom>
              <a:solidFill>
                <a:schemeClr val="bg2"/>
              </a:solidFill>
              <a:ln w="9525">
                <a:noFill/>
                <a:miter lim="800000"/>
                <a:headEnd/>
                <a:tailEnd/>
              </a:ln>
              <a:effectLst/>
            </p:spPr>
            <p:txBody>
              <a:bodyPr wrap="none" anchor="ctr"/>
              <a:lstStyle/>
              <a:p>
                <a:endParaRPr lang="en-CA"/>
              </a:p>
            </p:txBody>
          </p:sp>
          <p:sp>
            <p:nvSpPr>
              <p:cNvPr id="36904" name="Rectangle 40"/>
              <p:cNvSpPr>
                <a:spLocks noChangeArrowheads="1"/>
              </p:cNvSpPr>
              <p:nvPr userDrawn="1"/>
            </p:nvSpPr>
            <p:spPr bwMode="ltGray">
              <a:xfrm rot="3816889">
                <a:off x="717" y="3734"/>
                <a:ext cx="63" cy="12"/>
              </a:xfrm>
              <a:prstGeom prst="rect">
                <a:avLst/>
              </a:prstGeom>
              <a:solidFill>
                <a:schemeClr val="bg2"/>
              </a:solidFill>
              <a:ln w="9525">
                <a:noFill/>
                <a:miter lim="800000"/>
                <a:headEnd/>
                <a:tailEnd/>
              </a:ln>
              <a:effectLst/>
            </p:spPr>
            <p:txBody>
              <a:bodyPr wrap="none" anchor="ctr"/>
              <a:lstStyle/>
              <a:p>
                <a:endParaRPr lang="en-CA"/>
              </a:p>
            </p:txBody>
          </p:sp>
          <p:sp>
            <p:nvSpPr>
              <p:cNvPr id="36905" name="Rectangle 41"/>
              <p:cNvSpPr>
                <a:spLocks noChangeArrowheads="1"/>
              </p:cNvSpPr>
              <p:nvPr userDrawn="1"/>
            </p:nvSpPr>
            <p:spPr bwMode="ltGray">
              <a:xfrm rot="2302266">
                <a:off x="923" y="3587"/>
                <a:ext cx="69" cy="12"/>
              </a:xfrm>
              <a:prstGeom prst="rect">
                <a:avLst/>
              </a:prstGeom>
              <a:solidFill>
                <a:schemeClr val="bg2"/>
              </a:solidFill>
              <a:ln w="9525">
                <a:noFill/>
                <a:miter lim="800000"/>
                <a:headEnd/>
                <a:tailEnd/>
              </a:ln>
              <a:effectLst/>
            </p:spPr>
            <p:txBody>
              <a:bodyPr wrap="none" anchor="ctr"/>
              <a:lstStyle/>
              <a:p>
                <a:endParaRPr lang="en-CA"/>
              </a:p>
            </p:txBody>
          </p:sp>
          <p:sp>
            <p:nvSpPr>
              <p:cNvPr id="36906" name="Rectangle 42"/>
              <p:cNvSpPr>
                <a:spLocks noChangeArrowheads="1"/>
              </p:cNvSpPr>
              <p:nvPr userDrawn="1"/>
            </p:nvSpPr>
            <p:spPr bwMode="ltGray">
              <a:xfrm rot="2302266">
                <a:off x="899" y="3606"/>
                <a:ext cx="69" cy="12"/>
              </a:xfrm>
              <a:prstGeom prst="rect">
                <a:avLst/>
              </a:prstGeom>
              <a:solidFill>
                <a:schemeClr val="bg2"/>
              </a:solidFill>
              <a:ln w="9525">
                <a:noFill/>
                <a:miter lim="800000"/>
                <a:headEnd/>
                <a:tailEnd/>
              </a:ln>
              <a:effectLst/>
            </p:spPr>
            <p:txBody>
              <a:bodyPr wrap="none" anchor="ctr"/>
              <a:lstStyle/>
              <a:p>
                <a:endParaRPr lang="en-CA"/>
              </a:p>
            </p:txBody>
          </p:sp>
          <p:sp>
            <p:nvSpPr>
              <p:cNvPr id="36907" name="Rectangle 43"/>
              <p:cNvSpPr>
                <a:spLocks noChangeArrowheads="1"/>
              </p:cNvSpPr>
              <p:nvPr userDrawn="1"/>
            </p:nvSpPr>
            <p:spPr bwMode="ltGray">
              <a:xfrm rot="2707562">
                <a:off x="876" y="3626"/>
                <a:ext cx="69" cy="12"/>
              </a:xfrm>
              <a:prstGeom prst="rect">
                <a:avLst/>
              </a:prstGeom>
              <a:solidFill>
                <a:schemeClr val="bg2"/>
              </a:solidFill>
              <a:ln w="9525">
                <a:noFill/>
                <a:miter lim="800000"/>
                <a:headEnd/>
                <a:tailEnd/>
              </a:ln>
              <a:effectLst/>
            </p:spPr>
            <p:txBody>
              <a:bodyPr wrap="none" anchor="ctr"/>
              <a:lstStyle/>
              <a:p>
                <a:endParaRPr lang="en-CA"/>
              </a:p>
            </p:txBody>
          </p:sp>
          <p:sp>
            <p:nvSpPr>
              <p:cNvPr id="36908" name="Rectangle 44"/>
              <p:cNvSpPr>
                <a:spLocks noChangeArrowheads="1"/>
              </p:cNvSpPr>
              <p:nvPr userDrawn="1"/>
            </p:nvSpPr>
            <p:spPr bwMode="ltGray">
              <a:xfrm rot="2707562">
                <a:off x="850" y="3644"/>
                <a:ext cx="63" cy="12"/>
              </a:xfrm>
              <a:prstGeom prst="rect">
                <a:avLst/>
              </a:prstGeom>
              <a:solidFill>
                <a:schemeClr val="bg2"/>
              </a:solidFill>
              <a:ln w="9525">
                <a:noFill/>
                <a:miter lim="800000"/>
                <a:headEnd/>
                <a:tailEnd/>
              </a:ln>
              <a:effectLst/>
            </p:spPr>
            <p:txBody>
              <a:bodyPr wrap="none" anchor="ctr"/>
              <a:lstStyle/>
              <a:p>
                <a:endParaRPr lang="en-CA"/>
              </a:p>
            </p:txBody>
          </p:sp>
          <p:sp>
            <p:nvSpPr>
              <p:cNvPr id="36909" name="Rectangle 45"/>
              <p:cNvSpPr>
                <a:spLocks noChangeArrowheads="1"/>
              </p:cNvSpPr>
              <p:nvPr userDrawn="1"/>
            </p:nvSpPr>
            <p:spPr bwMode="ltGray">
              <a:xfrm rot="1525830">
                <a:off x="1027" y="3473"/>
                <a:ext cx="69" cy="12"/>
              </a:xfrm>
              <a:prstGeom prst="rect">
                <a:avLst/>
              </a:prstGeom>
              <a:solidFill>
                <a:schemeClr val="bg2"/>
              </a:solidFill>
              <a:ln w="9525">
                <a:noFill/>
                <a:miter lim="800000"/>
                <a:headEnd/>
                <a:tailEnd/>
              </a:ln>
              <a:effectLst/>
            </p:spPr>
            <p:txBody>
              <a:bodyPr wrap="none" anchor="ctr"/>
              <a:lstStyle/>
              <a:p>
                <a:endParaRPr lang="en-CA"/>
              </a:p>
            </p:txBody>
          </p:sp>
          <p:sp>
            <p:nvSpPr>
              <p:cNvPr id="36910" name="Rectangle 46"/>
              <p:cNvSpPr>
                <a:spLocks noChangeArrowheads="1"/>
              </p:cNvSpPr>
              <p:nvPr userDrawn="1"/>
            </p:nvSpPr>
            <p:spPr bwMode="ltGray">
              <a:xfrm rot="1525830">
                <a:off x="1009" y="3497"/>
                <a:ext cx="69" cy="12"/>
              </a:xfrm>
              <a:prstGeom prst="rect">
                <a:avLst/>
              </a:prstGeom>
              <a:solidFill>
                <a:schemeClr val="bg2"/>
              </a:solidFill>
              <a:ln w="9525">
                <a:noFill/>
                <a:miter lim="800000"/>
                <a:headEnd/>
                <a:tailEnd/>
              </a:ln>
              <a:effectLst/>
            </p:spPr>
            <p:txBody>
              <a:bodyPr wrap="none" anchor="ctr"/>
              <a:lstStyle/>
              <a:p>
                <a:endParaRPr lang="en-CA"/>
              </a:p>
            </p:txBody>
          </p:sp>
          <p:sp>
            <p:nvSpPr>
              <p:cNvPr id="36911" name="Rectangle 47"/>
              <p:cNvSpPr>
                <a:spLocks noChangeArrowheads="1"/>
              </p:cNvSpPr>
              <p:nvPr userDrawn="1"/>
            </p:nvSpPr>
            <p:spPr bwMode="ltGray">
              <a:xfrm rot="1788117">
                <a:off x="990" y="3519"/>
                <a:ext cx="69" cy="12"/>
              </a:xfrm>
              <a:prstGeom prst="rect">
                <a:avLst/>
              </a:prstGeom>
              <a:solidFill>
                <a:schemeClr val="bg2"/>
              </a:solidFill>
              <a:ln w="9525">
                <a:noFill/>
                <a:miter lim="800000"/>
                <a:headEnd/>
                <a:tailEnd/>
              </a:ln>
              <a:effectLst/>
            </p:spPr>
            <p:txBody>
              <a:bodyPr wrap="none" anchor="ctr"/>
              <a:lstStyle/>
              <a:p>
                <a:endParaRPr lang="en-CA"/>
              </a:p>
            </p:txBody>
          </p:sp>
          <p:sp>
            <p:nvSpPr>
              <p:cNvPr id="36912" name="Rectangle 48"/>
              <p:cNvSpPr>
                <a:spLocks noChangeArrowheads="1"/>
              </p:cNvSpPr>
              <p:nvPr userDrawn="1"/>
            </p:nvSpPr>
            <p:spPr bwMode="ltGray">
              <a:xfrm rot="1788117">
                <a:off x="969" y="3544"/>
                <a:ext cx="69" cy="12"/>
              </a:xfrm>
              <a:prstGeom prst="rect">
                <a:avLst/>
              </a:prstGeom>
              <a:solidFill>
                <a:schemeClr val="bg2"/>
              </a:solidFill>
              <a:ln w="9525">
                <a:noFill/>
                <a:miter lim="800000"/>
                <a:headEnd/>
                <a:tailEnd/>
              </a:ln>
              <a:effectLst/>
            </p:spPr>
            <p:txBody>
              <a:bodyPr wrap="none" anchor="ctr"/>
              <a:lstStyle/>
              <a:p>
                <a:endParaRPr lang="en-CA"/>
              </a:p>
            </p:txBody>
          </p:sp>
          <p:sp>
            <p:nvSpPr>
              <p:cNvPr id="36913" name="Rectangle 49"/>
              <p:cNvSpPr>
                <a:spLocks noChangeArrowheads="1"/>
              </p:cNvSpPr>
              <p:nvPr userDrawn="1"/>
            </p:nvSpPr>
            <p:spPr bwMode="ltGray">
              <a:xfrm rot="841630">
                <a:off x="1113" y="3355"/>
                <a:ext cx="75" cy="12"/>
              </a:xfrm>
              <a:prstGeom prst="rect">
                <a:avLst/>
              </a:prstGeom>
              <a:solidFill>
                <a:schemeClr val="bg2"/>
              </a:solidFill>
              <a:ln w="9525">
                <a:noFill/>
                <a:miter lim="800000"/>
                <a:headEnd/>
                <a:tailEnd/>
              </a:ln>
              <a:effectLst/>
            </p:spPr>
            <p:txBody>
              <a:bodyPr wrap="none" anchor="ctr"/>
              <a:lstStyle/>
              <a:p>
                <a:endParaRPr lang="en-CA"/>
              </a:p>
            </p:txBody>
          </p:sp>
          <p:sp>
            <p:nvSpPr>
              <p:cNvPr id="36914" name="Rectangle 50"/>
              <p:cNvSpPr>
                <a:spLocks noChangeArrowheads="1"/>
              </p:cNvSpPr>
              <p:nvPr userDrawn="1"/>
            </p:nvSpPr>
            <p:spPr bwMode="ltGray">
              <a:xfrm rot="841630">
                <a:off x="1100" y="3378"/>
                <a:ext cx="69" cy="12"/>
              </a:xfrm>
              <a:prstGeom prst="rect">
                <a:avLst/>
              </a:prstGeom>
              <a:solidFill>
                <a:schemeClr val="bg2"/>
              </a:solidFill>
              <a:ln w="9525">
                <a:noFill/>
                <a:miter lim="800000"/>
                <a:headEnd/>
                <a:tailEnd/>
              </a:ln>
              <a:effectLst/>
            </p:spPr>
            <p:txBody>
              <a:bodyPr wrap="none" anchor="ctr"/>
              <a:lstStyle/>
              <a:p>
                <a:endParaRPr lang="en-CA"/>
              </a:p>
            </p:txBody>
          </p:sp>
          <p:sp>
            <p:nvSpPr>
              <p:cNvPr id="36915" name="Rectangle 51"/>
              <p:cNvSpPr>
                <a:spLocks noChangeArrowheads="1"/>
              </p:cNvSpPr>
              <p:nvPr userDrawn="1"/>
            </p:nvSpPr>
            <p:spPr bwMode="ltGray">
              <a:xfrm rot="1308689">
                <a:off x="1086" y="3404"/>
                <a:ext cx="69" cy="12"/>
              </a:xfrm>
              <a:prstGeom prst="rect">
                <a:avLst/>
              </a:prstGeom>
              <a:solidFill>
                <a:schemeClr val="bg2"/>
              </a:solidFill>
              <a:ln w="9525">
                <a:noFill/>
                <a:miter lim="800000"/>
                <a:headEnd/>
                <a:tailEnd/>
              </a:ln>
              <a:effectLst/>
            </p:spPr>
            <p:txBody>
              <a:bodyPr wrap="none" anchor="ctr"/>
              <a:lstStyle/>
              <a:p>
                <a:endParaRPr lang="en-CA"/>
              </a:p>
            </p:txBody>
          </p:sp>
          <p:sp>
            <p:nvSpPr>
              <p:cNvPr id="36916" name="Rectangle 52"/>
              <p:cNvSpPr>
                <a:spLocks noChangeArrowheads="1"/>
              </p:cNvSpPr>
              <p:nvPr userDrawn="1"/>
            </p:nvSpPr>
            <p:spPr bwMode="ltGray">
              <a:xfrm rot="1308689">
                <a:off x="1064" y="3425"/>
                <a:ext cx="69" cy="12"/>
              </a:xfrm>
              <a:prstGeom prst="rect">
                <a:avLst/>
              </a:prstGeom>
              <a:solidFill>
                <a:schemeClr val="bg2"/>
              </a:solidFill>
              <a:ln w="9525">
                <a:noFill/>
                <a:miter lim="800000"/>
                <a:headEnd/>
                <a:tailEnd/>
              </a:ln>
              <a:effectLst/>
            </p:spPr>
            <p:txBody>
              <a:bodyPr wrap="none" anchor="ctr"/>
              <a:lstStyle/>
              <a:p>
                <a:endParaRPr lang="en-CA"/>
              </a:p>
            </p:txBody>
          </p:sp>
          <p:sp>
            <p:nvSpPr>
              <p:cNvPr id="36917" name="Rectangle 53"/>
              <p:cNvSpPr>
                <a:spLocks noChangeArrowheads="1"/>
              </p:cNvSpPr>
              <p:nvPr userDrawn="1"/>
            </p:nvSpPr>
            <p:spPr bwMode="ltGray">
              <a:xfrm rot="469913">
                <a:off x="1172" y="3225"/>
                <a:ext cx="81" cy="12"/>
              </a:xfrm>
              <a:prstGeom prst="rect">
                <a:avLst/>
              </a:prstGeom>
              <a:solidFill>
                <a:schemeClr val="bg2"/>
              </a:solidFill>
              <a:ln w="9525">
                <a:noFill/>
                <a:miter lim="800000"/>
                <a:headEnd/>
                <a:tailEnd/>
              </a:ln>
              <a:effectLst/>
            </p:spPr>
            <p:txBody>
              <a:bodyPr wrap="none" anchor="ctr"/>
              <a:lstStyle/>
              <a:p>
                <a:endParaRPr lang="en-CA"/>
              </a:p>
            </p:txBody>
          </p:sp>
          <p:sp>
            <p:nvSpPr>
              <p:cNvPr id="36918" name="Rectangle 54"/>
              <p:cNvSpPr>
                <a:spLocks noChangeArrowheads="1"/>
              </p:cNvSpPr>
              <p:nvPr userDrawn="1"/>
            </p:nvSpPr>
            <p:spPr bwMode="ltGray">
              <a:xfrm rot="559869">
                <a:off x="1162" y="3250"/>
                <a:ext cx="81" cy="12"/>
              </a:xfrm>
              <a:prstGeom prst="rect">
                <a:avLst/>
              </a:prstGeom>
              <a:solidFill>
                <a:schemeClr val="bg2"/>
              </a:solidFill>
              <a:ln w="9525">
                <a:noFill/>
                <a:miter lim="800000"/>
                <a:headEnd/>
                <a:tailEnd/>
              </a:ln>
              <a:effectLst/>
            </p:spPr>
            <p:txBody>
              <a:bodyPr wrap="none" anchor="ctr"/>
              <a:lstStyle/>
              <a:p>
                <a:endParaRPr lang="en-CA"/>
              </a:p>
            </p:txBody>
          </p:sp>
          <p:sp>
            <p:nvSpPr>
              <p:cNvPr id="36919" name="Rectangle 55"/>
              <p:cNvSpPr>
                <a:spLocks noChangeArrowheads="1"/>
              </p:cNvSpPr>
              <p:nvPr userDrawn="1"/>
            </p:nvSpPr>
            <p:spPr bwMode="ltGray">
              <a:xfrm rot="734079">
                <a:off x="1154" y="3276"/>
                <a:ext cx="81" cy="12"/>
              </a:xfrm>
              <a:prstGeom prst="rect">
                <a:avLst/>
              </a:prstGeom>
              <a:solidFill>
                <a:schemeClr val="bg2"/>
              </a:solidFill>
              <a:ln w="9525">
                <a:noFill/>
                <a:miter lim="800000"/>
                <a:headEnd/>
                <a:tailEnd/>
              </a:ln>
              <a:effectLst/>
            </p:spPr>
            <p:txBody>
              <a:bodyPr wrap="none" anchor="ctr"/>
              <a:lstStyle/>
              <a:p>
                <a:endParaRPr lang="en-CA"/>
              </a:p>
            </p:txBody>
          </p:sp>
          <p:sp>
            <p:nvSpPr>
              <p:cNvPr id="36920" name="Rectangle 56"/>
              <p:cNvSpPr>
                <a:spLocks noChangeArrowheads="1"/>
              </p:cNvSpPr>
              <p:nvPr userDrawn="1"/>
            </p:nvSpPr>
            <p:spPr bwMode="ltGray">
              <a:xfrm rot="734079">
                <a:off x="1141" y="3304"/>
                <a:ext cx="75" cy="12"/>
              </a:xfrm>
              <a:prstGeom prst="rect">
                <a:avLst/>
              </a:prstGeom>
              <a:solidFill>
                <a:schemeClr val="bg2"/>
              </a:solidFill>
              <a:ln w="9525">
                <a:noFill/>
                <a:miter lim="800000"/>
                <a:headEnd/>
                <a:tailEnd/>
              </a:ln>
              <a:effectLst/>
            </p:spPr>
            <p:txBody>
              <a:bodyPr wrap="none" anchor="ctr"/>
              <a:lstStyle/>
              <a:p>
                <a:endParaRPr lang="en-CA"/>
              </a:p>
            </p:txBody>
          </p:sp>
          <p:sp>
            <p:nvSpPr>
              <p:cNvPr id="36921" name="Rectangle 57"/>
              <p:cNvSpPr>
                <a:spLocks noChangeArrowheads="1"/>
              </p:cNvSpPr>
              <p:nvPr userDrawn="1"/>
            </p:nvSpPr>
            <p:spPr bwMode="ltGray">
              <a:xfrm rot="-293905">
                <a:off x="1211" y="3096"/>
                <a:ext cx="81" cy="12"/>
              </a:xfrm>
              <a:prstGeom prst="rect">
                <a:avLst/>
              </a:prstGeom>
              <a:solidFill>
                <a:schemeClr val="bg2"/>
              </a:solidFill>
              <a:ln w="9525">
                <a:noFill/>
                <a:miter lim="800000"/>
                <a:headEnd/>
                <a:tailEnd/>
              </a:ln>
              <a:effectLst/>
            </p:spPr>
            <p:txBody>
              <a:bodyPr wrap="none" anchor="ctr"/>
              <a:lstStyle/>
              <a:p>
                <a:endParaRPr lang="en-CA"/>
              </a:p>
            </p:txBody>
          </p:sp>
          <p:sp>
            <p:nvSpPr>
              <p:cNvPr id="36922" name="Rectangle 58"/>
              <p:cNvSpPr>
                <a:spLocks noChangeArrowheads="1"/>
              </p:cNvSpPr>
              <p:nvPr userDrawn="1"/>
            </p:nvSpPr>
            <p:spPr bwMode="ltGray">
              <a:xfrm rot="-8">
                <a:off x="1201" y="3122"/>
                <a:ext cx="81" cy="12"/>
              </a:xfrm>
              <a:prstGeom prst="rect">
                <a:avLst/>
              </a:prstGeom>
              <a:solidFill>
                <a:schemeClr val="bg2"/>
              </a:solidFill>
              <a:ln w="9525">
                <a:noFill/>
                <a:miter lim="800000"/>
                <a:headEnd/>
                <a:tailEnd/>
              </a:ln>
              <a:effectLst/>
            </p:spPr>
            <p:txBody>
              <a:bodyPr wrap="none" anchor="ctr"/>
              <a:lstStyle/>
              <a:p>
                <a:endParaRPr lang="en-CA"/>
              </a:p>
            </p:txBody>
          </p:sp>
          <p:sp>
            <p:nvSpPr>
              <p:cNvPr id="36923" name="Rectangle 59"/>
              <p:cNvSpPr>
                <a:spLocks noChangeArrowheads="1"/>
              </p:cNvSpPr>
              <p:nvPr userDrawn="1"/>
            </p:nvSpPr>
            <p:spPr bwMode="ltGray">
              <a:xfrm rot="-8">
                <a:off x="1200" y="3147"/>
                <a:ext cx="81" cy="12"/>
              </a:xfrm>
              <a:prstGeom prst="rect">
                <a:avLst/>
              </a:prstGeom>
              <a:solidFill>
                <a:schemeClr val="bg2"/>
              </a:solidFill>
              <a:ln w="9525">
                <a:noFill/>
                <a:miter lim="800000"/>
                <a:headEnd/>
                <a:tailEnd/>
              </a:ln>
              <a:effectLst/>
            </p:spPr>
            <p:txBody>
              <a:bodyPr wrap="none" anchor="ctr"/>
              <a:lstStyle/>
              <a:p>
                <a:endParaRPr lang="en-CA"/>
              </a:p>
            </p:txBody>
          </p:sp>
          <p:sp>
            <p:nvSpPr>
              <p:cNvPr id="36924" name="Rectangle 60"/>
              <p:cNvSpPr>
                <a:spLocks noChangeArrowheads="1"/>
              </p:cNvSpPr>
              <p:nvPr userDrawn="1"/>
            </p:nvSpPr>
            <p:spPr bwMode="ltGray">
              <a:xfrm rot="214188">
                <a:off x="1189" y="3173"/>
                <a:ext cx="81" cy="12"/>
              </a:xfrm>
              <a:prstGeom prst="rect">
                <a:avLst/>
              </a:prstGeom>
              <a:solidFill>
                <a:schemeClr val="bg2"/>
              </a:solidFill>
              <a:ln w="9525">
                <a:noFill/>
                <a:miter lim="800000"/>
                <a:headEnd/>
                <a:tailEnd/>
              </a:ln>
              <a:effectLst/>
            </p:spPr>
            <p:txBody>
              <a:bodyPr wrap="none" anchor="ctr"/>
              <a:lstStyle/>
              <a:p>
                <a:endParaRPr lang="en-CA"/>
              </a:p>
            </p:txBody>
          </p:sp>
          <p:sp>
            <p:nvSpPr>
              <p:cNvPr id="36925" name="Rectangle 61"/>
              <p:cNvSpPr>
                <a:spLocks noChangeArrowheads="1"/>
              </p:cNvSpPr>
              <p:nvPr userDrawn="1"/>
            </p:nvSpPr>
            <p:spPr bwMode="ltGray">
              <a:xfrm rot="-682388">
                <a:off x="1219" y="2965"/>
                <a:ext cx="86" cy="12"/>
              </a:xfrm>
              <a:prstGeom prst="rect">
                <a:avLst/>
              </a:prstGeom>
              <a:solidFill>
                <a:schemeClr val="bg2"/>
              </a:solidFill>
              <a:ln w="9525">
                <a:noFill/>
                <a:miter lim="800000"/>
                <a:headEnd/>
                <a:tailEnd/>
              </a:ln>
              <a:effectLst/>
            </p:spPr>
            <p:txBody>
              <a:bodyPr wrap="none" anchor="ctr"/>
              <a:lstStyle/>
              <a:p>
                <a:endParaRPr lang="en-CA"/>
              </a:p>
            </p:txBody>
          </p:sp>
          <p:sp>
            <p:nvSpPr>
              <p:cNvPr id="36926" name="Rectangle 62"/>
              <p:cNvSpPr>
                <a:spLocks noChangeArrowheads="1"/>
              </p:cNvSpPr>
              <p:nvPr userDrawn="1"/>
            </p:nvSpPr>
            <p:spPr bwMode="ltGray">
              <a:xfrm rot="-480400">
                <a:off x="1220" y="2991"/>
                <a:ext cx="86" cy="12"/>
              </a:xfrm>
              <a:prstGeom prst="rect">
                <a:avLst/>
              </a:prstGeom>
              <a:solidFill>
                <a:schemeClr val="bg2"/>
              </a:solidFill>
              <a:ln w="9525">
                <a:noFill/>
                <a:miter lim="800000"/>
                <a:headEnd/>
                <a:tailEnd/>
              </a:ln>
              <a:effectLst/>
            </p:spPr>
            <p:txBody>
              <a:bodyPr wrap="none" anchor="ctr"/>
              <a:lstStyle/>
              <a:p>
                <a:endParaRPr lang="en-CA"/>
              </a:p>
            </p:txBody>
          </p:sp>
          <p:sp>
            <p:nvSpPr>
              <p:cNvPr id="36927" name="Rectangle 63"/>
              <p:cNvSpPr>
                <a:spLocks noChangeArrowheads="1"/>
              </p:cNvSpPr>
              <p:nvPr userDrawn="1"/>
            </p:nvSpPr>
            <p:spPr bwMode="ltGray">
              <a:xfrm rot="-480400">
                <a:off x="1220" y="3015"/>
                <a:ext cx="86" cy="12"/>
              </a:xfrm>
              <a:prstGeom prst="rect">
                <a:avLst/>
              </a:prstGeom>
              <a:solidFill>
                <a:schemeClr val="bg2"/>
              </a:solidFill>
              <a:ln w="9525">
                <a:noFill/>
                <a:miter lim="800000"/>
                <a:headEnd/>
                <a:tailEnd/>
              </a:ln>
              <a:effectLst/>
            </p:spPr>
            <p:txBody>
              <a:bodyPr wrap="none" anchor="ctr"/>
              <a:lstStyle/>
              <a:p>
                <a:endParaRPr lang="en-CA"/>
              </a:p>
            </p:txBody>
          </p:sp>
          <p:sp>
            <p:nvSpPr>
              <p:cNvPr id="36928" name="Rectangle 64"/>
              <p:cNvSpPr>
                <a:spLocks noChangeArrowheads="1"/>
              </p:cNvSpPr>
              <p:nvPr userDrawn="1"/>
            </p:nvSpPr>
            <p:spPr bwMode="ltGray">
              <a:xfrm rot="-270546">
                <a:off x="1219" y="3041"/>
                <a:ext cx="81" cy="12"/>
              </a:xfrm>
              <a:prstGeom prst="rect">
                <a:avLst/>
              </a:prstGeom>
              <a:solidFill>
                <a:schemeClr val="bg2"/>
              </a:solidFill>
              <a:ln w="9525">
                <a:noFill/>
                <a:miter lim="800000"/>
                <a:headEnd/>
                <a:tailEnd/>
              </a:ln>
              <a:effectLst/>
            </p:spPr>
            <p:txBody>
              <a:bodyPr wrap="none" anchor="ctr"/>
              <a:lstStyle/>
              <a:p>
                <a:endParaRPr lang="en-CA"/>
              </a:p>
            </p:txBody>
          </p:sp>
          <p:sp>
            <p:nvSpPr>
              <p:cNvPr id="36929" name="Rectangle 65"/>
              <p:cNvSpPr>
                <a:spLocks noChangeArrowheads="1"/>
              </p:cNvSpPr>
              <p:nvPr userDrawn="1"/>
            </p:nvSpPr>
            <p:spPr bwMode="ltGray">
              <a:xfrm rot="-1132286">
                <a:off x="1207" y="2843"/>
                <a:ext cx="86" cy="12"/>
              </a:xfrm>
              <a:prstGeom prst="rect">
                <a:avLst/>
              </a:prstGeom>
              <a:solidFill>
                <a:schemeClr val="bg2"/>
              </a:solidFill>
              <a:ln w="9525">
                <a:noFill/>
                <a:miter lim="800000"/>
                <a:headEnd/>
                <a:tailEnd/>
              </a:ln>
              <a:effectLst/>
            </p:spPr>
            <p:txBody>
              <a:bodyPr wrap="none" anchor="ctr"/>
              <a:lstStyle/>
              <a:p>
                <a:endParaRPr lang="en-CA"/>
              </a:p>
            </p:txBody>
          </p:sp>
          <p:sp>
            <p:nvSpPr>
              <p:cNvPr id="36930" name="Rectangle 66"/>
              <p:cNvSpPr>
                <a:spLocks noChangeArrowheads="1"/>
              </p:cNvSpPr>
              <p:nvPr userDrawn="1"/>
            </p:nvSpPr>
            <p:spPr bwMode="ltGray">
              <a:xfrm rot="-969272">
                <a:off x="1213" y="2864"/>
                <a:ext cx="86" cy="12"/>
              </a:xfrm>
              <a:prstGeom prst="rect">
                <a:avLst/>
              </a:prstGeom>
              <a:solidFill>
                <a:schemeClr val="bg2"/>
              </a:solidFill>
              <a:ln w="9525">
                <a:noFill/>
                <a:miter lim="800000"/>
                <a:headEnd/>
                <a:tailEnd/>
              </a:ln>
              <a:effectLst/>
            </p:spPr>
            <p:txBody>
              <a:bodyPr wrap="none" anchor="ctr"/>
              <a:lstStyle/>
              <a:p>
                <a:endParaRPr lang="en-CA"/>
              </a:p>
            </p:txBody>
          </p:sp>
          <p:sp>
            <p:nvSpPr>
              <p:cNvPr id="36931" name="Rectangle 67"/>
              <p:cNvSpPr>
                <a:spLocks noChangeArrowheads="1"/>
              </p:cNvSpPr>
              <p:nvPr userDrawn="1"/>
            </p:nvSpPr>
            <p:spPr bwMode="ltGray">
              <a:xfrm rot="-969272">
                <a:off x="1216" y="2888"/>
                <a:ext cx="86" cy="12"/>
              </a:xfrm>
              <a:prstGeom prst="rect">
                <a:avLst/>
              </a:prstGeom>
              <a:solidFill>
                <a:schemeClr val="bg2"/>
              </a:solidFill>
              <a:ln w="9525">
                <a:noFill/>
                <a:miter lim="800000"/>
                <a:headEnd/>
                <a:tailEnd/>
              </a:ln>
              <a:effectLst/>
            </p:spPr>
            <p:txBody>
              <a:bodyPr wrap="none" anchor="ctr"/>
              <a:lstStyle/>
              <a:p>
                <a:endParaRPr lang="en-CA"/>
              </a:p>
            </p:txBody>
          </p:sp>
          <p:sp>
            <p:nvSpPr>
              <p:cNvPr id="36932" name="Rectangle 68"/>
              <p:cNvSpPr>
                <a:spLocks noChangeArrowheads="1"/>
              </p:cNvSpPr>
              <p:nvPr userDrawn="1"/>
            </p:nvSpPr>
            <p:spPr bwMode="ltGray">
              <a:xfrm rot="-806259">
                <a:off x="1219" y="2915"/>
                <a:ext cx="86" cy="12"/>
              </a:xfrm>
              <a:prstGeom prst="rect">
                <a:avLst/>
              </a:prstGeom>
              <a:solidFill>
                <a:schemeClr val="bg2"/>
              </a:solidFill>
              <a:ln w="9525">
                <a:noFill/>
                <a:miter lim="800000"/>
                <a:headEnd/>
                <a:tailEnd/>
              </a:ln>
              <a:effectLst/>
            </p:spPr>
            <p:txBody>
              <a:bodyPr wrap="none" anchor="ctr"/>
              <a:lstStyle/>
              <a:p>
                <a:endParaRPr lang="en-CA"/>
              </a:p>
            </p:txBody>
          </p:sp>
          <p:sp>
            <p:nvSpPr>
              <p:cNvPr id="36933" name="Rectangle 69"/>
              <p:cNvSpPr>
                <a:spLocks noChangeArrowheads="1"/>
              </p:cNvSpPr>
              <p:nvPr userDrawn="1"/>
            </p:nvSpPr>
            <p:spPr bwMode="ltGray">
              <a:xfrm rot="-1543941">
                <a:off x="1165" y="2727"/>
                <a:ext cx="86" cy="12"/>
              </a:xfrm>
              <a:prstGeom prst="rect">
                <a:avLst/>
              </a:prstGeom>
              <a:solidFill>
                <a:schemeClr val="bg2"/>
              </a:solidFill>
              <a:ln w="9525">
                <a:noFill/>
                <a:miter lim="800000"/>
                <a:headEnd/>
                <a:tailEnd/>
              </a:ln>
              <a:effectLst/>
            </p:spPr>
            <p:txBody>
              <a:bodyPr wrap="none" anchor="ctr"/>
              <a:lstStyle/>
              <a:p>
                <a:endParaRPr lang="en-CA"/>
              </a:p>
            </p:txBody>
          </p:sp>
          <p:sp>
            <p:nvSpPr>
              <p:cNvPr id="36934" name="Rectangle 70"/>
              <p:cNvSpPr>
                <a:spLocks noChangeArrowheads="1"/>
              </p:cNvSpPr>
              <p:nvPr userDrawn="1"/>
            </p:nvSpPr>
            <p:spPr bwMode="ltGray">
              <a:xfrm rot="-1341953">
                <a:off x="1176" y="2752"/>
                <a:ext cx="86" cy="12"/>
              </a:xfrm>
              <a:prstGeom prst="rect">
                <a:avLst/>
              </a:prstGeom>
              <a:solidFill>
                <a:schemeClr val="bg2"/>
              </a:solidFill>
              <a:ln w="9525">
                <a:noFill/>
                <a:miter lim="800000"/>
                <a:headEnd/>
                <a:tailEnd/>
              </a:ln>
              <a:effectLst/>
            </p:spPr>
            <p:txBody>
              <a:bodyPr wrap="none" anchor="ctr"/>
              <a:lstStyle/>
              <a:p>
                <a:endParaRPr lang="en-CA"/>
              </a:p>
            </p:txBody>
          </p:sp>
          <p:sp>
            <p:nvSpPr>
              <p:cNvPr id="36935" name="Rectangle 71"/>
              <p:cNvSpPr>
                <a:spLocks noChangeArrowheads="1"/>
              </p:cNvSpPr>
              <p:nvPr userDrawn="1"/>
            </p:nvSpPr>
            <p:spPr bwMode="ltGray">
              <a:xfrm rot="-1341953">
                <a:off x="1184" y="2775"/>
                <a:ext cx="86" cy="12"/>
              </a:xfrm>
              <a:prstGeom prst="rect">
                <a:avLst/>
              </a:prstGeom>
              <a:solidFill>
                <a:schemeClr val="bg2"/>
              </a:solidFill>
              <a:ln w="9525">
                <a:noFill/>
                <a:miter lim="800000"/>
                <a:headEnd/>
                <a:tailEnd/>
              </a:ln>
              <a:effectLst/>
            </p:spPr>
            <p:txBody>
              <a:bodyPr wrap="none" anchor="ctr"/>
              <a:lstStyle/>
              <a:p>
                <a:endParaRPr lang="en-CA"/>
              </a:p>
            </p:txBody>
          </p:sp>
          <p:sp>
            <p:nvSpPr>
              <p:cNvPr id="36936" name="Rectangle 72"/>
              <p:cNvSpPr>
                <a:spLocks noChangeArrowheads="1"/>
              </p:cNvSpPr>
              <p:nvPr userDrawn="1"/>
            </p:nvSpPr>
            <p:spPr bwMode="ltGray">
              <a:xfrm rot="-1341953">
                <a:off x="1194" y="2795"/>
                <a:ext cx="86" cy="12"/>
              </a:xfrm>
              <a:prstGeom prst="rect">
                <a:avLst/>
              </a:prstGeom>
              <a:solidFill>
                <a:schemeClr val="bg2"/>
              </a:solidFill>
              <a:ln w="9525">
                <a:noFill/>
                <a:miter lim="800000"/>
                <a:headEnd/>
                <a:tailEnd/>
              </a:ln>
              <a:effectLst/>
            </p:spPr>
            <p:txBody>
              <a:bodyPr wrap="none" anchor="ctr"/>
              <a:lstStyle/>
              <a:p>
                <a:endParaRPr lang="en-CA"/>
              </a:p>
            </p:txBody>
          </p:sp>
          <p:sp>
            <p:nvSpPr>
              <p:cNvPr id="36937" name="Rectangle 73"/>
              <p:cNvSpPr>
                <a:spLocks noChangeArrowheads="1"/>
              </p:cNvSpPr>
              <p:nvPr userDrawn="1"/>
            </p:nvSpPr>
            <p:spPr bwMode="ltGray">
              <a:xfrm rot="-1928746">
                <a:off x="1101" y="2628"/>
                <a:ext cx="86" cy="12"/>
              </a:xfrm>
              <a:prstGeom prst="rect">
                <a:avLst/>
              </a:prstGeom>
              <a:solidFill>
                <a:schemeClr val="bg2"/>
              </a:solidFill>
              <a:ln w="9525">
                <a:noFill/>
                <a:miter lim="800000"/>
                <a:headEnd/>
                <a:tailEnd/>
              </a:ln>
              <a:effectLst/>
            </p:spPr>
            <p:txBody>
              <a:bodyPr wrap="none" anchor="ctr"/>
              <a:lstStyle/>
              <a:p>
                <a:endParaRPr lang="en-CA"/>
              </a:p>
            </p:txBody>
          </p:sp>
          <p:sp>
            <p:nvSpPr>
              <p:cNvPr id="36938" name="Rectangle 74"/>
              <p:cNvSpPr>
                <a:spLocks noChangeArrowheads="1"/>
              </p:cNvSpPr>
              <p:nvPr userDrawn="1"/>
            </p:nvSpPr>
            <p:spPr bwMode="ltGray">
              <a:xfrm rot="-1844175">
                <a:off x="1114" y="2645"/>
                <a:ext cx="86" cy="12"/>
              </a:xfrm>
              <a:prstGeom prst="rect">
                <a:avLst/>
              </a:prstGeom>
              <a:solidFill>
                <a:schemeClr val="bg2"/>
              </a:solidFill>
              <a:ln w="9525">
                <a:noFill/>
                <a:miter lim="800000"/>
                <a:headEnd/>
                <a:tailEnd/>
              </a:ln>
              <a:effectLst/>
            </p:spPr>
            <p:txBody>
              <a:bodyPr wrap="none" anchor="ctr"/>
              <a:lstStyle/>
              <a:p>
                <a:endParaRPr lang="en-CA"/>
              </a:p>
            </p:txBody>
          </p:sp>
          <p:sp>
            <p:nvSpPr>
              <p:cNvPr id="36939" name="Rectangle 75"/>
              <p:cNvSpPr>
                <a:spLocks noChangeArrowheads="1"/>
              </p:cNvSpPr>
              <p:nvPr userDrawn="1"/>
            </p:nvSpPr>
            <p:spPr bwMode="ltGray">
              <a:xfrm rot="-1752383">
                <a:off x="1129" y="2667"/>
                <a:ext cx="86" cy="12"/>
              </a:xfrm>
              <a:prstGeom prst="rect">
                <a:avLst/>
              </a:prstGeom>
              <a:solidFill>
                <a:schemeClr val="bg2"/>
              </a:solidFill>
              <a:ln w="9525">
                <a:noFill/>
                <a:miter lim="800000"/>
                <a:headEnd/>
                <a:tailEnd/>
              </a:ln>
              <a:effectLst/>
            </p:spPr>
            <p:txBody>
              <a:bodyPr wrap="none" anchor="ctr"/>
              <a:lstStyle/>
              <a:p>
                <a:endParaRPr lang="en-CA"/>
              </a:p>
            </p:txBody>
          </p:sp>
          <p:sp>
            <p:nvSpPr>
              <p:cNvPr id="36940" name="Rectangle 76"/>
              <p:cNvSpPr>
                <a:spLocks noChangeArrowheads="1"/>
              </p:cNvSpPr>
              <p:nvPr userDrawn="1"/>
            </p:nvSpPr>
            <p:spPr bwMode="ltGray">
              <a:xfrm rot="-1752383">
                <a:off x="1142" y="2684"/>
                <a:ext cx="86" cy="12"/>
              </a:xfrm>
              <a:prstGeom prst="rect">
                <a:avLst/>
              </a:prstGeom>
              <a:solidFill>
                <a:schemeClr val="bg2"/>
              </a:solidFill>
              <a:ln w="9525">
                <a:noFill/>
                <a:miter lim="800000"/>
                <a:headEnd/>
                <a:tailEnd/>
              </a:ln>
              <a:effectLst/>
            </p:spPr>
            <p:txBody>
              <a:bodyPr wrap="none" anchor="ctr"/>
              <a:lstStyle/>
              <a:p>
                <a:endParaRPr lang="en-CA"/>
              </a:p>
            </p:txBody>
          </p:sp>
          <p:sp>
            <p:nvSpPr>
              <p:cNvPr id="36941" name="Rectangle 77"/>
              <p:cNvSpPr>
                <a:spLocks noChangeArrowheads="1"/>
              </p:cNvSpPr>
              <p:nvPr userDrawn="1"/>
            </p:nvSpPr>
            <p:spPr bwMode="ltGray">
              <a:xfrm rot="-2466736">
                <a:off x="1014" y="2538"/>
                <a:ext cx="86" cy="12"/>
              </a:xfrm>
              <a:prstGeom prst="rect">
                <a:avLst/>
              </a:prstGeom>
              <a:solidFill>
                <a:schemeClr val="bg2"/>
              </a:solidFill>
              <a:ln w="9525">
                <a:noFill/>
                <a:miter lim="800000"/>
                <a:headEnd/>
                <a:tailEnd/>
              </a:ln>
              <a:effectLst/>
            </p:spPr>
            <p:txBody>
              <a:bodyPr wrap="none" anchor="ctr"/>
              <a:lstStyle/>
              <a:p>
                <a:endParaRPr lang="en-CA"/>
              </a:p>
            </p:txBody>
          </p:sp>
          <p:sp>
            <p:nvSpPr>
              <p:cNvPr id="36942" name="Rectangle 78"/>
              <p:cNvSpPr>
                <a:spLocks noChangeArrowheads="1"/>
              </p:cNvSpPr>
              <p:nvPr userDrawn="1"/>
            </p:nvSpPr>
            <p:spPr bwMode="ltGray">
              <a:xfrm rot="-2466736">
                <a:off x="1035" y="2557"/>
                <a:ext cx="86" cy="12"/>
              </a:xfrm>
              <a:prstGeom prst="rect">
                <a:avLst/>
              </a:prstGeom>
              <a:solidFill>
                <a:schemeClr val="bg2"/>
              </a:solidFill>
              <a:ln w="9525">
                <a:noFill/>
                <a:miter lim="800000"/>
                <a:headEnd/>
                <a:tailEnd/>
              </a:ln>
              <a:effectLst/>
            </p:spPr>
            <p:txBody>
              <a:bodyPr wrap="none" anchor="ctr"/>
              <a:lstStyle/>
              <a:p>
                <a:endParaRPr lang="en-CA"/>
              </a:p>
            </p:txBody>
          </p:sp>
          <p:sp>
            <p:nvSpPr>
              <p:cNvPr id="36943" name="Rectangle 79"/>
              <p:cNvSpPr>
                <a:spLocks noChangeArrowheads="1"/>
              </p:cNvSpPr>
              <p:nvPr userDrawn="1"/>
            </p:nvSpPr>
            <p:spPr bwMode="ltGray">
              <a:xfrm rot="-2466736">
                <a:off x="1050" y="2574"/>
                <a:ext cx="86" cy="12"/>
              </a:xfrm>
              <a:prstGeom prst="rect">
                <a:avLst/>
              </a:prstGeom>
              <a:solidFill>
                <a:schemeClr val="bg2"/>
              </a:solidFill>
              <a:ln w="9525">
                <a:noFill/>
                <a:miter lim="800000"/>
                <a:headEnd/>
                <a:tailEnd/>
              </a:ln>
              <a:effectLst/>
            </p:spPr>
            <p:txBody>
              <a:bodyPr wrap="none" anchor="ctr"/>
              <a:lstStyle/>
              <a:p>
                <a:endParaRPr lang="en-CA"/>
              </a:p>
            </p:txBody>
          </p:sp>
          <p:sp>
            <p:nvSpPr>
              <p:cNvPr id="36944" name="Rectangle 80"/>
              <p:cNvSpPr>
                <a:spLocks noChangeArrowheads="1"/>
              </p:cNvSpPr>
              <p:nvPr userDrawn="1"/>
            </p:nvSpPr>
            <p:spPr bwMode="ltGray">
              <a:xfrm rot="-2342866">
                <a:off x="1068" y="2590"/>
                <a:ext cx="86" cy="12"/>
              </a:xfrm>
              <a:prstGeom prst="rect">
                <a:avLst/>
              </a:prstGeom>
              <a:solidFill>
                <a:schemeClr val="bg2"/>
              </a:solidFill>
              <a:ln w="9525">
                <a:noFill/>
                <a:miter lim="800000"/>
                <a:headEnd/>
                <a:tailEnd/>
              </a:ln>
              <a:effectLst/>
            </p:spPr>
            <p:txBody>
              <a:bodyPr wrap="none" anchor="ctr"/>
              <a:lstStyle/>
              <a:p>
                <a:endParaRPr lang="en-CA"/>
              </a:p>
            </p:txBody>
          </p:sp>
          <p:sp>
            <p:nvSpPr>
              <p:cNvPr id="36945" name="Freeform 81"/>
              <p:cNvSpPr>
                <a:spLocks/>
              </p:cNvSpPr>
              <p:nvPr userDrawn="1"/>
            </p:nvSpPr>
            <p:spPr bwMode="ltGray">
              <a:xfrm>
                <a:off x="486" y="2563"/>
                <a:ext cx="180" cy="151"/>
              </a:xfrm>
              <a:custGeom>
                <a:avLst/>
                <a:gdLst/>
                <a:ahLst/>
                <a:cxnLst>
                  <a:cxn ang="0">
                    <a:pos x="0" y="144"/>
                  </a:cxn>
                  <a:cxn ang="0">
                    <a:pos x="28" y="147"/>
                  </a:cxn>
                  <a:cxn ang="0">
                    <a:pos x="64" y="46"/>
                  </a:cxn>
                  <a:cxn ang="0">
                    <a:pos x="94" y="151"/>
                  </a:cxn>
                  <a:cxn ang="0">
                    <a:pos x="129" y="151"/>
                  </a:cxn>
                  <a:cxn ang="0">
                    <a:pos x="180" y="9"/>
                  </a:cxn>
                  <a:cxn ang="0">
                    <a:pos x="148" y="10"/>
                  </a:cxn>
                  <a:cxn ang="0">
                    <a:pos x="112" y="112"/>
                  </a:cxn>
                  <a:cxn ang="0">
                    <a:pos x="79" y="0"/>
                  </a:cxn>
                  <a:cxn ang="0">
                    <a:pos x="48" y="0"/>
                  </a:cxn>
                  <a:cxn ang="0">
                    <a:pos x="0" y="144"/>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w="9525">
                <a:noFill/>
                <a:round/>
                <a:headEnd/>
                <a:tailEnd/>
              </a:ln>
              <a:effectLst/>
            </p:spPr>
            <p:txBody>
              <a:bodyPr/>
              <a:lstStyle/>
              <a:p>
                <a:endParaRPr lang="en-CA"/>
              </a:p>
            </p:txBody>
          </p:sp>
          <p:sp>
            <p:nvSpPr>
              <p:cNvPr id="36946" name="Rectangle 82"/>
              <p:cNvSpPr>
                <a:spLocks noChangeArrowheads="1"/>
              </p:cNvSpPr>
              <p:nvPr userDrawn="1"/>
            </p:nvSpPr>
            <p:spPr bwMode="ltGray">
              <a:xfrm rot="6575641">
                <a:off x="-217" y="3138"/>
                <a:ext cx="1226" cy="12"/>
              </a:xfrm>
              <a:prstGeom prst="rect">
                <a:avLst/>
              </a:prstGeom>
              <a:solidFill>
                <a:schemeClr val="bg2"/>
              </a:solidFill>
              <a:ln w="9525">
                <a:noFill/>
                <a:miter lim="800000"/>
                <a:headEnd/>
                <a:tailEnd/>
              </a:ln>
              <a:effectLst/>
            </p:spPr>
            <p:txBody>
              <a:bodyPr wrap="none" anchor="ctr"/>
              <a:lstStyle/>
              <a:p>
                <a:endParaRPr lang="en-CA"/>
              </a:p>
            </p:txBody>
          </p:sp>
          <p:sp>
            <p:nvSpPr>
              <p:cNvPr id="36947" name="Rectangle 83"/>
              <p:cNvSpPr>
                <a:spLocks noChangeArrowheads="1"/>
              </p:cNvSpPr>
              <p:nvPr userDrawn="1"/>
            </p:nvSpPr>
            <p:spPr bwMode="ltGray">
              <a:xfrm rot="238799">
                <a:off x="4" y="3146"/>
                <a:ext cx="1031" cy="12"/>
              </a:xfrm>
              <a:prstGeom prst="rect">
                <a:avLst/>
              </a:prstGeom>
              <a:solidFill>
                <a:schemeClr val="bg2"/>
              </a:solidFill>
              <a:ln w="9525">
                <a:noFill/>
                <a:miter lim="800000"/>
                <a:headEnd/>
                <a:tailEnd/>
              </a:ln>
              <a:effectLst/>
            </p:spPr>
            <p:txBody>
              <a:bodyPr wrap="none" anchor="ctr"/>
              <a:lstStyle/>
              <a:p>
                <a:endParaRPr lang="en-CA"/>
              </a:p>
            </p:txBody>
          </p:sp>
          <p:sp>
            <p:nvSpPr>
              <p:cNvPr id="36948" name="Rectangle 84"/>
              <p:cNvSpPr>
                <a:spLocks noChangeArrowheads="1"/>
              </p:cNvSpPr>
              <p:nvPr userDrawn="1"/>
            </p:nvSpPr>
            <p:spPr bwMode="ltGray">
              <a:xfrm rot="-2957028">
                <a:off x="907" y="2473"/>
                <a:ext cx="81" cy="12"/>
              </a:xfrm>
              <a:prstGeom prst="rect">
                <a:avLst/>
              </a:prstGeom>
              <a:solidFill>
                <a:schemeClr val="bg2"/>
              </a:solidFill>
              <a:ln w="9525">
                <a:noFill/>
                <a:miter lim="800000"/>
                <a:headEnd/>
                <a:tailEnd/>
              </a:ln>
              <a:effectLst/>
            </p:spPr>
            <p:txBody>
              <a:bodyPr wrap="none" anchor="ctr"/>
              <a:lstStyle/>
              <a:p>
                <a:endParaRPr lang="en-CA"/>
              </a:p>
            </p:txBody>
          </p:sp>
          <p:sp>
            <p:nvSpPr>
              <p:cNvPr id="36949" name="Rectangle 85"/>
              <p:cNvSpPr>
                <a:spLocks noChangeArrowheads="1"/>
              </p:cNvSpPr>
              <p:nvPr userDrawn="1"/>
            </p:nvSpPr>
            <p:spPr bwMode="ltGray">
              <a:xfrm rot="-2957028">
                <a:off x="930" y="2486"/>
                <a:ext cx="81" cy="12"/>
              </a:xfrm>
              <a:prstGeom prst="rect">
                <a:avLst/>
              </a:prstGeom>
              <a:solidFill>
                <a:schemeClr val="bg2"/>
              </a:solidFill>
              <a:ln w="9525">
                <a:noFill/>
                <a:miter lim="800000"/>
                <a:headEnd/>
                <a:tailEnd/>
              </a:ln>
              <a:effectLst/>
            </p:spPr>
            <p:txBody>
              <a:bodyPr wrap="none" anchor="ctr"/>
              <a:lstStyle/>
              <a:p>
                <a:endParaRPr lang="en-CA"/>
              </a:p>
            </p:txBody>
          </p:sp>
          <p:sp>
            <p:nvSpPr>
              <p:cNvPr id="36950" name="Rectangle 86"/>
              <p:cNvSpPr>
                <a:spLocks noChangeArrowheads="1"/>
              </p:cNvSpPr>
              <p:nvPr userDrawn="1"/>
            </p:nvSpPr>
            <p:spPr bwMode="ltGray">
              <a:xfrm rot="-2957028">
                <a:off x="954" y="2497"/>
                <a:ext cx="86" cy="12"/>
              </a:xfrm>
              <a:prstGeom prst="rect">
                <a:avLst/>
              </a:prstGeom>
              <a:solidFill>
                <a:schemeClr val="bg2"/>
              </a:solidFill>
              <a:ln w="9525">
                <a:noFill/>
                <a:miter lim="800000"/>
                <a:headEnd/>
                <a:tailEnd/>
              </a:ln>
              <a:effectLst/>
            </p:spPr>
            <p:txBody>
              <a:bodyPr wrap="none" anchor="ctr"/>
              <a:lstStyle/>
              <a:p>
                <a:endParaRPr lang="en-CA"/>
              </a:p>
            </p:txBody>
          </p:sp>
          <p:sp>
            <p:nvSpPr>
              <p:cNvPr id="36951" name="Rectangle 87"/>
              <p:cNvSpPr>
                <a:spLocks noChangeArrowheads="1"/>
              </p:cNvSpPr>
              <p:nvPr userDrawn="1"/>
            </p:nvSpPr>
            <p:spPr bwMode="ltGray">
              <a:xfrm rot="-2661033">
                <a:off x="974" y="2509"/>
                <a:ext cx="86" cy="12"/>
              </a:xfrm>
              <a:prstGeom prst="rect">
                <a:avLst/>
              </a:prstGeom>
              <a:solidFill>
                <a:schemeClr val="bg2"/>
              </a:solidFill>
              <a:ln w="9525">
                <a:noFill/>
                <a:miter lim="800000"/>
                <a:headEnd/>
                <a:tailEnd/>
              </a:ln>
              <a:effectLst/>
            </p:spPr>
            <p:txBody>
              <a:bodyPr wrap="none" anchor="ctr"/>
              <a:lstStyle/>
              <a:p>
                <a:endParaRPr lang="en-CA"/>
              </a:p>
            </p:txBody>
          </p:sp>
          <p:sp>
            <p:nvSpPr>
              <p:cNvPr id="36952" name="Rectangle 88"/>
              <p:cNvSpPr>
                <a:spLocks noChangeArrowheads="1"/>
              </p:cNvSpPr>
              <p:nvPr userDrawn="1"/>
            </p:nvSpPr>
            <p:spPr bwMode="ltGray">
              <a:xfrm rot="-3638503">
                <a:off x="788" y="2426"/>
                <a:ext cx="75" cy="12"/>
              </a:xfrm>
              <a:prstGeom prst="rect">
                <a:avLst/>
              </a:prstGeom>
              <a:solidFill>
                <a:schemeClr val="bg2"/>
              </a:solidFill>
              <a:ln w="9525">
                <a:noFill/>
                <a:miter lim="800000"/>
                <a:headEnd/>
                <a:tailEnd/>
              </a:ln>
              <a:effectLst/>
            </p:spPr>
            <p:txBody>
              <a:bodyPr wrap="none" anchor="ctr"/>
              <a:lstStyle/>
              <a:p>
                <a:endParaRPr lang="en-CA"/>
              </a:p>
            </p:txBody>
          </p:sp>
          <p:sp>
            <p:nvSpPr>
              <p:cNvPr id="36953" name="Rectangle 89"/>
              <p:cNvSpPr>
                <a:spLocks noChangeArrowheads="1"/>
              </p:cNvSpPr>
              <p:nvPr userDrawn="1"/>
            </p:nvSpPr>
            <p:spPr bwMode="ltGray">
              <a:xfrm rot="-3638503">
                <a:off x="815" y="2434"/>
                <a:ext cx="75" cy="12"/>
              </a:xfrm>
              <a:prstGeom prst="rect">
                <a:avLst/>
              </a:prstGeom>
              <a:solidFill>
                <a:schemeClr val="bg2"/>
              </a:solidFill>
              <a:ln w="9525">
                <a:noFill/>
                <a:miter lim="800000"/>
                <a:headEnd/>
                <a:tailEnd/>
              </a:ln>
              <a:effectLst/>
            </p:spPr>
            <p:txBody>
              <a:bodyPr wrap="none" anchor="ctr"/>
              <a:lstStyle/>
              <a:p>
                <a:endParaRPr lang="en-CA"/>
              </a:p>
            </p:txBody>
          </p:sp>
          <p:sp>
            <p:nvSpPr>
              <p:cNvPr id="36954" name="Rectangle 90"/>
              <p:cNvSpPr>
                <a:spLocks noChangeArrowheads="1"/>
              </p:cNvSpPr>
              <p:nvPr userDrawn="1"/>
            </p:nvSpPr>
            <p:spPr bwMode="ltGray">
              <a:xfrm rot="-3514633">
                <a:off x="837" y="2441"/>
                <a:ext cx="81" cy="12"/>
              </a:xfrm>
              <a:prstGeom prst="rect">
                <a:avLst/>
              </a:prstGeom>
              <a:solidFill>
                <a:schemeClr val="bg2"/>
              </a:solidFill>
              <a:ln w="9525">
                <a:noFill/>
                <a:miter lim="800000"/>
                <a:headEnd/>
                <a:tailEnd/>
              </a:ln>
              <a:effectLst/>
            </p:spPr>
            <p:txBody>
              <a:bodyPr wrap="none" anchor="ctr"/>
              <a:lstStyle/>
              <a:p>
                <a:endParaRPr lang="en-CA"/>
              </a:p>
            </p:txBody>
          </p:sp>
          <p:sp>
            <p:nvSpPr>
              <p:cNvPr id="36955" name="Rectangle 91"/>
              <p:cNvSpPr>
                <a:spLocks noChangeArrowheads="1"/>
              </p:cNvSpPr>
              <p:nvPr userDrawn="1"/>
            </p:nvSpPr>
            <p:spPr bwMode="ltGray">
              <a:xfrm rot="-3220799">
                <a:off x="862" y="2453"/>
                <a:ext cx="81" cy="12"/>
              </a:xfrm>
              <a:prstGeom prst="rect">
                <a:avLst/>
              </a:prstGeom>
              <a:solidFill>
                <a:schemeClr val="bg2"/>
              </a:solidFill>
              <a:ln w="9525">
                <a:noFill/>
                <a:miter lim="800000"/>
                <a:headEnd/>
                <a:tailEnd/>
              </a:ln>
              <a:effectLst/>
            </p:spPr>
            <p:txBody>
              <a:bodyPr wrap="none" anchor="ctr"/>
              <a:lstStyle/>
              <a:p>
                <a:endParaRPr lang="en-CA"/>
              </a:p>
            </p:txBody>
          </p:sp>
          <p:sp>
            <p:nvSpPr>
              <p:cNvPr id="36956" name="Rectangle 92"/>
              <p:cNvSpPr>
                <a:spLocks noChangeArrowheads="1"/>
              </p:cNvSpPr>
              <p:nvPr userDrawn="1"/>
            </p:nvSpPr>
            <p:spPr bwMode="ltGray">
              <a:xfrm rot="-4338250">
                <a:off x="649" y="2396"/>
                <a:ext cx="75" cy="12"/>
              </a:xfrm>
              <a:prstGeom prst="rect">
                <a:avLst/>
              </a:prstGeom>
              <a:solidFill>
                <a:schemeClr val="bg2"/>
              </a:solidFill>
              <a:ln w="9525">
                <a:noFill/>
                <a:miter lim="800000"/>
                <a:headEnd/>
                <a:tailEnd/>
              </a:ln>
              <a:effectLst/>
            </p:spPr>
            <p:txBody>
              <a:bodyPr wrap="none" anchor="ctr"/>
              <a:lstStyle/>
              <a:p>
                <a:endParaRPr lang="en-CA"/>
              </a:p>
            </p:txBody>
          </p:sp>
          <p:sp>
            <p:nvSpPr>
              <p:cNvPr id="36957" name="Rectangle 93"/>
              <p:cNvSpPr>
                <a:spLocks noChangeArrowheads="1"/>
              </p:cNvSpPr>
              <p:nvPr userDrawn="1"/>
            </p:nvSpPr>
            <p:spPr bwMode="ltGray">
              <a:xfrm rot="-4250359">
                <a:off x="677" y="2402"/>
                <a:ext cx="75" cy="12"/>
              </a:xfrm>
              <a:prstGeom prst="rect">
                <a:avLst/>
              </a:prstGeom>
              <a:solidFill>
                <a:schemeClr val="bg2"/>
              </a:solidFill>
              <a:ln w="9525">
                <a:noFill/>
                <a:miter lim="800000"/>
                <a:headEnd/>
                <a:tailEnd/>
              </a:ln>
              <a:effectLst/>
            </p:spPr>
            <p:txBody>
              <a:bodyPr wrap="none" anchor="ctr"/>
              <a:lstStyle/>
              <a:p>
                <a:endParaRPr lang="en-CA"/>
              </a:p>
            </p:txBody>
          </p:sp>
          <p:sp>
            <p:nvSpPr>
              <p:cNvPr id="36958" name="Rectangle 94"/>
              <p:cNvSpPr>
                <a:spLocks noChangeArrowheads="1"/>
              </p:cNvSpPr>
              <p:nvPr userDrawn="1"/>
            </p:nvSpPr>
            <p:spPr bwMode="ltGray">
              <a:xfrm rot="-4250359">
                <a:off x="707" y="2407"/>
                <a:ext cx="75" cy="12"/>
              </a:xfrm>
              <a:prstGeom prst="rect">
                <a:avLst/>
              </a:prstGeom>
              <a:solidFill>
                <a:schemeClr val="bg2"/>
              </a:solidFill>
              <a:ln w="9525">
                <a:noFill/>
                <a:miter lim="800000"/>
                <a:headEnd/>
                <a:tailEnd/>
              </a:ln>
              <a:effectLst/>
            </p:spPr>
            <p:txBody>
              <a:bodyPr wrap="none" anchor="ctr"/>
              <a:lstStyle/>
              <a:p>
                <a:endParaRPr lang="en-CA"/>
              </a:p>
            </p:txBody>
          </p:sp>
          <p:sp>
            <p:nvSpPr>
              <p:cNvPr id="36959" name="Rectangle 95"/>
              <p:cNvSpPr>
                <a:spLocks noChangeArrowheads="1"/>
              </p:cNvSpPr>
              <p:nvPr userDrawn="1"/>
            </p:nvSpPr>
            <p:spPr bwMode="ltGray">
              <a:xfrm rot="-3989246">
                <a:off x="737" y="2411"/>
                <a:ext cx="75" cy="12"/>
              </a:xfrm>
              <a:prstGeom prst="rect">
                <a:avLst/>
              </a:prstGeom>
              <a:solidFill>
                <a:schemeClr val="bg2"/>
              </a:solidFill>
              <a:ln w="9525">
                <a:noFill/>
                <a:miter lim="800000"/>
                <a:headEnd/>
                <a:tailEnd/>
              </a:ln>
              <a:effectLst/>
            </p:spPr>
            <p:txBody>
              <a:bodyPr wrap="none" anchor="ctr"/>
              <a:lstStyle/>
              <a:p>
                <a:endParaRPr lang="en-CA"/>
              </a:p>
            </p:txBody>
          </p:sp>
          <p:sp>
            <p:nvSpPr>
              <p:cNvPr id="36960" name="Rectangle 96"/>
              <p:cNvSpPr>
                <a:spLocks noChangeArrowheads="1"/>
              </p:cNvSpPr>
              <p:nvPr userDrawn="1"/>
            </p:nvSpPr>
            <p:spPr bwMode="ltGray">
              <a:xfrm rot="-4862215">
                <a:off x="503" y="2395"/>
                <a:ext cx="69" cy="12"/>
              </a:xfrm>
              <a:prstGeom prst="rect">
                <a:avLst/>
              </a:prstGeom>
              <a:solidFill>
                <a:schemeClr val="bg2"/>
              </a:solidFill>
              <a:ln w="9525">
                <a:noFill/>
                <a:miter lim="800000"/>
                <a:headEnd/>
                <a:tailEnd/>
              </a:ln>
              <a:effectLst/>
            </p:spPr>
            <p:txBody>
              <a:bodyPr wrap="none" anchor="ctr"/>
              <a:lstStyle/>
              <a:p>
                <a:endParaRPr lang="en-CA"/>
              </a:p>
            </p:txBody>
          </p:sp>
          <p:sp>
            <p:nvSpPr>
              <p:cNvPr id="36961" name="Rectangle 97"/>
              <p:cNvSpPr>
                <a:spLocks noChangeArrowheads="1"/>
              </p:cNvSpPr>
              <p:nvPr userDrawn="1"/>
            </p:nvSpPr>
            <p:spPr bwMode="ltGray">
              <a:xfrm rot="-4673370">
                <a:off x="533" y="2393"/>
                <a:ext cx="75" cy="12"/>
              </a:xfrm>
              <a:prstGeom prst="rect">
                <a:avLst/>
              </a:prstGeom>
              <a:solidFill>
                <a:schemeClr val="bg2"/>
              </a:solidFill>
              <a:ln w="9525">
                <a:noFill/>
                <a:miter lim="800000"/>
                <a:headEnd/>
                <a:tailEnd/>
              </a:ln>
              <a:effectLst/>
            </p:spPr>
            <p:txBody>
              <a:bodyPr wrap="none" anchor="ctr"/>
              <a:lstStyle/>
              <a:p>
                <a:endParaRPr lang="en-CA"/>
              </a:p>
            </p:txBody>
          </p:sp>
          <p:sp>
            <p:nvSpPr>
              <p:cNvPr id="36962" name="Rectangle 98"/>
              <p:cNvSpPr>
                <a:spLocks noChangeArrowheads="1"/>
              </p:cNvSpPr>
              <p:nvPr userDrawn="1"/>
            </p:nvSpPr>
            <p:spPr bwMode="ltGray">
              <a:xfrm rot="-4646721">
                <a:off x="563" y="2390"/>
                <a:ext cx="75" cy="12"/>
              </a:xfrm>
              <a:prstGeom prst="rect">
                <a:avLst/>
              </a:prstGeom>
              <a:solidFill>
                <a:schemeClr val="bg2"/>
              </a:solidFill>
              <a:ln w="9525">
                <a:noFill/>
                <a:miter lim="800000"/>
                <a:headEnd/>
                <a:tailEnd/>
              </a:ln>
              <a:effectLst/>
            </p:spPr>
            <p:txBody>
              <a:bodyPr wrap="none" anchor="ctr"/>
              <a:lstStyle/>
              <a:p>
                <a:endParaRPr lang="en-CA"/>
              </a:p>
            </p:txBody>
          </p:sp>
          <p:sp>
            <p:nvSpPr>
              <p:cNvPr id="36963" name="Rectangle 99"/>
              <p:cNvSpPr>
                <a:spLocks noChangeArrowheads="1"/>
              </p:cNvSpPr>
              <p:nvPr userDrawn="1"/>
            </p:nvSpPr>
            <p:spPr bwMode="ltGray">
              <a:xfrm rot="-4580623">
                <a:off x="594" y="2391"/>
                <a:ext cx="75" cy="12"/>
              </a:xfrm>
              <a:prstGeom prst="rect">
                <a:avLst/>
              </a:prstGeom>
              <a:solidFill>
                <a:schemeClr val="bg2"/>
              </a:solidFill>
              <a:ln w="9525">
                <a:noFill/>
                <a:miter lim="800000"/>
                <a:headEnd/>
                <a:tailEnd/>
              </a:ln>
              <a:effectLst/>
            </p:spPr>
            <p:txBody>
              <a:bodyPr wrap="none" anchor="ctr"/>
              <a:lstStyle/>
              <a:p>
                <a:endParaRPr lang="en-CA"/>
              </a:p>
            </p:txBody>
          </p:sp>
          <p:sp>
            <p:nvSpPr>
              <p:cNvPr id="36964" name="Rectangle 100"/>
              <p:cNvSpPr>
                <a:spLocks noChangeArrowheads="1"/>
              </p:cNvSpPr>
              <p:nvPr userDrawn="1"/>
            </p:nvSpPr>
            <p:spPr bwMode="ltGray">
              <a:xfrm rot="-5195129">
                <a:off x="355" y="2414"/>
                <a:ext cx="69" cy="12"/>
              </a:xfrm>
              <a:prstGeom prst="rect">
                <a:avLst/>
              </a:prstGeom>
              <a:solidFill>
                <a:schemeClr val="bg2"/>
              </a:solidFill>
              <a:ln w="9525">
                <a:noFill/>
                <a:miter lim="800000"/>
                <a:headEnd/>
                <a:tailEnd/>
              </a:ln>
              <a:effectLst/>
            </p:spPr>
            <p:txBody>
              <a:bodyPr wrap="none" anchor="ctr"/>
              <a:lstStyle/>
              <a:p>
                <a:endParaRPr lang="en-CA"/>
              </a:p>
            </p:txBody>
          </p:sp>
          <p:sp>
            <p:nvSpPr>
              <p:cNvPr id="36965" name="Rectangle 101"/>
              <p:cNvSpPr>
                <a:spLocks noChangeArrowheads="1"/>
              </p:cNvSpPr>
              <p:nvPr userDrawn="1"/>
            </p:nvSpPr>
            <p:spPr bwMode="ltGray">
              <a:xfrm rot="-5360484">
                <a:off x="385" y="2409"/>
                <a:ext cx="69" cy="12"/>
              </a:xfrm>
              <a:prstGeom prst="rect">
                <a:avLst/>
              </a:prstGeom>
              <a:solidFill>
                <a:schemeClr val="bg2"/>
              </a:solidFill>
              <a:ln w="9525">
                <a:noFill/>
                <a:miter lim="800000"/>
                <a:headEnd/>
                <a:tailEnd/>
              </a:ln>
              <a:effectLst/>
            </p:spPr>
            <p:txBody>
              <a:bodyPr wrap="none" anchor="ctr"/>
              <a:lstStyle/>
              <a:p>
                <a:endParaRPr lang="en-CA"/>
              </a:p>
            </p:txBody>
          </p:sp>
          <p:sp>
            <p:nvSpPr>
              <p:cNvPr id="36966" name="Rectangle 102"/>
              <p:cNvSpPr>
                <a:spLocks noChangeArrowheads="1"/>
              </p:cNvSpPr>
              <p:nvPr userDrawn="1"/>
            </p:nvSpPr>
            <p:spPr bwMode="ltGray">
              <a:xfrm rot="-5288939">
                <a:off x="418" y="2405"/>
                <a:ext cx="69" cy="12"/>
              </a:xfrm>
              <a:prstGeom prst="rect">
                <a:avLst/>
              </a:prstGeom>
              <a:solidFill>
                <a:schemeClr val="bg2"/>
              </a:solidFill>
              <a:ln w="9525">
                <a:noFill/>
                <a:miter lim="800000"/>
                <a:headEnd/>
                <a:tailEnd/>
              </a:ln>
              <a:effectLst/>
            </p:spPr>
            <p:txBody>
              <a:bodyPr wrap="none" anchor="ctr"/>
              <a:lstStyle/>
              <a:p>
                <a:endParaRPr lang="en-CA"/>
              </a:p>
            </p:txBody>
          </p:sp>
          <p:sp>
            <p:nvSpPr>
              <p:cNvPr id="36967" name="Rectangle 103"/>
              <p:cNvSpPr>
                <a:spLocks noChangeArrowheads="1"/>
              </p:cNvSpPr>
              <p:nvPr userDrawn="1"/>
            </p:nvSpPr>
            <p:spPr bwMode="ltGray">
              <a:xfrm rot="-5164854">
                <a:off x="449" y="2400"/>
                <a:ext cx="69" cy="12"/>
              </a:xfrm>
              <a:prstGeom prst="rect">
                <a:avLst/>
              </a:prstGeom>
              <a:solidFill>
                <a:schemeClr val="bg2"/>
              </a:solidFill>
              <a:ln w="9525">
                <a:noFill/>
                <a:miter lim="800000"/>
                <a:headEnd/>
                <a:tailEnd/>
              </a:ln>
              <a:effectLst/>
            </p:spPr>
            <p:txBody>
              <a:bodyPr wrap="none" anchor="ctr"/>
              <a:lstStyle/>
              <a:p>
                <a:endParaRPr lang="en-CA"/>
              </a:p>
            </p:txBody>
          </p:sp>
          <p:sp>
            <p:nvSpPr>
              <p:cNvPr id="36968" name="Rectangle 104"/>
              <p:cNvSpPr>
                <a:spLocks noChangeArrowheads="1"/>
              </p:cNvSpPr>
              <p:nvPr userDrawn="1"/>
            </p:nvSpPr>
            <p:spPr bwMode="ltGray">
              <a:xfrm rot="-6132163">
                <a:off x="206" y="2458"/>
                <a:ext cx="63" cy="12"/>
              </a:xfrm>
              <a:prstGeom prst="rect">
                <a:avLst/>
              </a:prstGeom>
              <a:solidFill>
                <a:schemeClr val="bg2"/>
              </a:solidFill>
              <a:ln w="9525">
                <a:noFill/>
                <a:miter lim="800000"/>
                <a:headEnd/>
                <a:tailEnd/>
              </a:ln>
              <a:effectLst/>
            </p:spPr>
            <p:txBody>
              <a:bodyPr wrap="none" anchor="ctr"/>
              <a:lstStyle/>
              <a:p>
                <a:endParaRPr lang="en-CA"/>
              </a:p>
            </p:txBody>
          </p:sp>
          <p:sp>
            <p:nvSpPr>
              <p:cNvPr id="36969" name="Rectangle 105"/>
              <p:cNvSpPr>
                <a:spLocks noChangeArrowheads="1"/>
              </p:cNvSpPr>
              <p:nvPr userDrawn="1"/>
            </p:nvSpPr>
            <p:spPr bwMode="ltGray">
              <a:xfrm rot="-6220433">
                <a:off x="237" y="2448"/>
                <a:ext cx="63" cy="12"/>
              </a:xfrm>
              <a:prstGeom prst="rect">
                <a:avLst/>
              </a:prstGeom>
              <a:solidFill>
                <a:schemeClr val="bg2"/>
              </a:solidFill>
              <a:ln w="9525">
                <a:noFill/>
                <a:miter lim="800000"/>
                <a:headEnd/>
                <a:tailEnd/>
              </a:ln>
              <a:effectLst/>
            </p:spPr>
            <p:txBody>
              <a:bodyPr wrap="none" anchor="ctr"/>
              <a:lstStyle/>
              <a:p>
                <a:endParaRPr lang="en-CA"/>
              </a:p>
            </p:txBody>
          </p:sp>
          <p:sp>
            <p:nvSpPr>
              <p:cNvPr id="36970" name="Rectangle 106"/>
              <p:cNvSpPr>
                <a:spLocks noChangeArrowheads="1"/>
              </p:cNvSpPr>
              <p:nvPr userDrawn="1"/>
            </p:nvSpPr>
            <p:spPr bwMode="ltGray">
              <a:xfrm rot="-6110943">
                <a:off x="266" y="2438"/>
                <a:ext cx="63" cy="12"/>
              </a:xfrm>
              <a:prstGeom prst="rect">
                <a:avLst/>
              </a:prstGeom>
              <a:solidFill>
                <a:schemeClr val="bg2"/>
              </a:solidFill>
              <a:ln w="9525">
                <a:noFill/>
                <a:miter lim="800000"/>
                <a:headEnd/>
                <a:tailEnd/>
              </a:ln>
              <a:effectLst/>
            </p:spPr>
            <p:txBody>
              <a:bodyPr wrap="none" anchor="ctr"/>
              <a:lstStyle/>
              <a:p>
                <a:endParaRPr lang="en-CA"/>
              </a:p>
            </p:txBody>
          </p:sp>
          <p:sp>
            <p:nvSpPr>
              <p:cNvPr id="36971" name="Rectangle 107"/>
              <p:cNvSpPr>
                <a:spLocks noChangeArrowheads="1"/>
              </p:cNvSpPr>
              <p:nvPr userDrawn="1"/>
            </p:nvSpPr>
            <p:spPr bwMode="ltGray">
              <a:xfrm rot="-5919570">
                <a:off x="292" y="2427"/>
                <a:ext cx="69" cy="12"/>
              </a:xfrm>
              <a:prstGeom prst="rect">
                <a:avLst/>
              </a:prstGeom>
              <a:solidFill>
                <a:schemeClr val="bg2"/>
              </a:solidFill>
              <a:ln w="9525">
                <a:noFill/>
                <a:miter lim="800000"/>
                <a:headEnd/>
                <a:tailEnd/>
              </a:ln>
              <a:effectLst/>
            </p:spPr>
            <p:txBody>
              <a:bodyPr wrap="none" anchor="ctr"/>
              <a:lstStyle/>
              <a:p>
                <a:endParaRPr lang="en-CA"/>
              </a:p>
            </p:txBody>
          </p:sp>
          <p:sp>
            <p:nvSpPr>
              <p:cNvPr id="36972" name="Rectangle 108"/>
              <p:cNvSpPr>
                <a:spLocks noChangeArrowheads="1"/>
              </p:cNvSpPr>
              <p:nvPr userDrawn="1"/>
            </p:nvSpPr>
            <p:spPr bwMode="ltGray">
              <a:xfrm rot="-7376291">
                <a:off x="5" y="2549"/>
                <a:ext cx="63" cy="12"/>
              </a:xfrm>
              <a:prstGeom prst="rect">
                <a:avLst/>
              </a:prstGeom>
              <a:solidFill>
                <a:schemeClr val="bg2"/>
              </a:solidFill>
              <a:ln w="9525">
                <a:noFill/>
                <a:miter lim="800000"/>
                <a:headEnd/>
                <a:tailEnd/>
              </a:ln>
              <a:effectLst/>
            </p:spPr>
            <p:txBody>
              <a:bodyPr wrap="none" anchor="ctr"/>
              <a:lstStyle/>
              <a:p>
                <a:endParaRPr lang="en-CA"/>
              </a:p>
            </p:txBody>
          </p:sp>
          <p:sp>
            <p:nvSpPr>
              <p:cNvPr id="36973" name="Rectangle 109"/>
              <p:cNvSpPr>
                <a:spLocks noChangeArrowheads="1"/>
              </p:cNvSpPr>
              <p:nvPr userDrawn="1"/>
            </p:nvSpPr>
            <p:spPr bwMode="ltGray">
              <a:xfrm rot="-7168347">
                <a:off x="64" y="2517"/>
                <a:ext cx="63" cy="12"/>
              </a:xfrm>
              <a:prstGeom prst="rect">
                <a:avLst/>
              </a:prstGeom>
              <a:solidFill>
                <a:schemeClr val="bg2"/>
              </a:solidFill>
              <a:ln w="9525">
                <a:noFill/>
                <a:miter lim="800000"/>
                <a:headEnd/>
                <a:tailEnd/>
              </a:ln>
              <a:effectLst/>
            </p:spPr>
            <p:txBody>
              <a:bodyPr wrap="none" anchor="ctr"/>
              <a:lstStyle/>
              <a:p>
                <a:endParaRPr lang="en-CA"/>
              </a:p>
            </p:txBody>
          </p:sp>
          <p:sp>
            <p:nvSpPr>
              <p:cNvPr id="36974" name="Rectangle 110"/>
              <p:cNvSpPr>
                <a:spLocks noChangeArrowheads="1"/>
              </p:cNvSpPr>
              <p:nvPr userDrawn="1"/>
            </p:nvSpPr>
            <p:spPr bwMode="ltGray">
              <a:xfrm rot="-6802416">
                <a:off x="92" y="2502"/>
                <a:ext cx="63" cy="12"/>
              </a:xfrm>
              <a:prstGeom prst="rect">
                <a:avLst/>
              </a:prstGeom>
              <a:solidFill>
                <a:schemeClr val="bg2"/>
              </a:solidFill>
              <a:ln w="9525">
                <a:noFill/>
                <a:miter lim="800000"/>
                <a:headEnd/>
                <a:tailEnd/>
              </a:ln>
              <a:effectLst/>
            </p:spPr>
            <p:txBody>
              <a:bodyPr wrap="none" anchor="ctr"/>
              <a:lstStyle/>
              <a:p>
                <a:endParaRPr lang="en-CA"/>
              </a:p>
            </p:txBody>
          </p:sp>
          <p:sp>
            <p:nvSpPr>
              <p:cNvPr id="36975" name="Rectangle 111"/>
              <p:cNvSpPr>
                <a:spLocks noChangeArrowheads="1"/>
              </p:cNvSpPr>
              <p:nvPr userDrawn="1"/>
            </p:nvSpPr>
            <p:spPr bwMode="ltGray">
              <a:xfrm rot="-6802416">
                <a:off x="119" y="2492"/>
                <a:ext cx="63" cy="12"/>
              </a:xfrm>
              <a:prstGeom prst="rect">
                <a:avLst/>
              </a:prstGeom>
              <a:solidFill>
                <a:schemeClr val="bg2"/>
              </a:solidFill>
              <a:ln w="9525">
                <a:noFill/>
                <a:miter lim="800000"/>
                <a:headEnd/>
                <a:tailEnd/>
              </a:ln>
              <a:effectLst/>
            </p:spPr>
            <p:txBody>
              <a:bodyPr wrap="none" anchor="ctr"/>
              <a:lstStyle/>
              <a:p>
                <a:endParaRPr lang="en-CA"/>
              </a:p>
            </p:txBody>
          </p:sp>
          <p:sp>
            <p:nvSpPr>
              <p:cNvPr id="36976" name="Rectangle 112"/>
              <p:cNvSpPr>
                <a:spLocks noChangeArrowheads="1"/>
              </p:cNvSpPr>
              <p:nvPr userDrawn="1"/>
            </p:nvSpPr>
            <p:spPr bwMode="ltGray">
              <a:xfrm rot="-6457704">
                <a:off x="150" y="2478"/>
                <a:ext cx="63" cy="12"/>
              </a:xfrm>
              <a:prstGeom prst="rect">
                <a:avLst/>
              </a:prstGeom>
              <a:solidFill>
                <a:schemeClr val="bg2"/>
              </a:solidFill>
              <a:ln w="9525">
                <a:noFill/>
                <a:miter lim="800000"/>
                <a:headEnd/>
                <a:tailEnd/>
              </a:ln>
              <a:effectLst/>
            </p:spPr>
            <p:txBody>
              <a:bodyPr wrap="none" anchor="ctr"/>
              <a:lstStyle/>
              <a:p>
                <a:endParaRPr lang="en-CA"/>
              </a:p>
            </p:txBody>
          </p:sp>
          <p:sp>
            <p:nvSpPr>
              <p:cNvPr id="36977" name="Rectangle 113"/>
              <p:cNvSpPr>
                <a:spLocks noChangeArrowheads="1"/>
              </p:cNvSpPr>
              <p:nvPr userDrawn="1"/>
            </p:nvSpPr>
            <p:spPr bwMode="ltGray">
              <a:xfrm rot="-1876771">
                <a:off x="0" y="3363"/>
                <a:ext cx="75" cy="12"/>
              </a:xfrm>
              <a:prstGeom prst="rect">
                <a:avLst/>
              </a:prstGeom>
              <a:solidFill>
                <a:schemeClr val="bg2"/>
              </a:solidFill>
              <a:ln w="9525">
                <a:noFill/>
                <a:miter lim="800000"/>
                <a:headEnd/>
                <a:tailEnd/>
              </a:ln>
              <a:effectLst/>
            </p:spPr>
            <p:txBody>
              <a:bodyPr wrap="none" anchor="ctr"/>
              <a:lstStyle/>
              <a:p>
                <a:endParaRPr lang="en-CA"/>
              </a:p>
            </p:txBody>
          </p:sp>
          <p:sp>
            <p:nvSpPr>
              <p:cNvPr id="36978" name="Rectangle 114"/>
              <p:cNvSpPr>
                <a:spLocks noChangeArrowheads="1"/>
              </p:cNvSpPr>
              <p:nvPr userDrawn="1"/>
            </p:nvSpPr>
            <p:spPr bwMode="ltGray">
              <a:xfrm rot="3283992">
                <a:off x="511" y="3478"/>
                <a:ext cx="242" cy="12"/>
              </a:xfrm>
              <a:prstGeom prst="rect">
                <a:avLst/>
              </a:prstGeom>
              <a:solidFill>
                <a:schemeClr val="bg2"/>
              </a:solidFill>
              <a:ln w="9525">
                <a:noFill/>
                <a:miter lim="800000"/>
                <a:headEnd/>
                <a:tailEnd/>
              </a:ln>
              <a:effectLst/>
            </p:spPr>
            <p:txBody>
              <a:bodyPr wrap="none" anchor="ctr"/>
              <a:lstStyle/>
              <a:p>
                <a:endParaRPr lang="en-CA"/>
              </a:p>
            </p:txBody>
          </p:sp>
          <p:sp>
            <p:nvSpPr>
              <p:cNvPr id="36979" name="Rectangle 115"/>
              <p:cNvSpPr>
                <a:spLocks noChangeArrowheads="1"/>
              </p:cNvSpPr>
              <p:nvPr userDrawn="1"/>
            </p:nvSpPr>
            <p:spPr bwMode="ltGray">
              <a:xfrm rot="3283992">
                <a:off x="35" y="2798"/>
                <a:ext cx="242" cy="12"/>
              </a:xfrm>
              <a:prstGeom prst="rect">
                <a:avLst/>
              </a:prstGeom>
              <a:solidFill>
                <a:schemeClr val="bg2"/>
              </a:solidFill>
              <a:ln w="9525">
                <a:noFill/>
                <a:miter lim="800000"/>
                <a:headEnd/>
                <a:tailEnd/>
              </a:ln>
              <a:effectLst/>
            </p:spPr>
            <p:txBody>
              <a:bodyPr wrap="none" anchor="ctr"/>
              <a:lstStyle/>
              <a:p>
                <a:endParaRPr lang="en-CA"/>
              </a:p>
            </p:txBody>
          </p:sp>
          <p:sp>
            <p:nvSpPr>
              <p:cNvPr id="36980" name="Rectangle 116"/>
              <p:cNvSpPr>
                <a:spLocks noChangeArrowheads="1"/>
              </p:cNvSpPr>
              <p:nvPr userDrawn="1"/>
            </p:nvSpPr>
            <p:spPr bwMode="ltGray">
              <a:xfrm rot="-1876771">
                <a:off x="700" y="2851"/>
                <a:ext cx="317" cy="12"/>
              </a:xfrm>
              <a:prstGeom prst="rect">
                <a:avLst/>
              </a:prstGeom>
              <a:solidFill>
                <a:schemeClr val="bg2"/>
              </a:solidFill>
              <a:ln w="9525">
                <a:noFill/>
                <a:miter lim="800000"/>
                <a:headEnd/>
                <a:tailEnd/>
              </a:ln>
              <a:effectLst/>
            </p:spPr>
            <p:txBody>
              <a:bodyPr wrap="none" anchor="ctr"/>
              <a:lstStyle/>
              <a:p>
                <a:endParaRPr lang="en-CA"/>
              </a:p>
            </p:txBody>
          </p:sp>
          <p:sp>
            <p:nvSpPr>
              <p:cNvPr id="36981" name="Rectangle 117"/>
              <p:cNvSpPr>
                <a:spLocks noChangeArrowheads="1"/>
              </p:cNvSpPr>
              <p:nvPr userDrawn="1"/>
            </p:nvSpPr>
            <p:spPr bwMode="ltGray">
              <a:xfrm rot="5908516">
                <a:off x="200" y="3915"/>
                <a:ext cx="138" cy="12"/>
              </a:xfrm>
              <a:prstGeom prst="rect">
                <a:avLst/>
              </a:prstGeom>
              <a:solidFill>
                <a:schemeClr val="bg2"/>
              </a:solidFill>
              <a:ln w="9525">
                <a:noFill/>
                <a:miter lim="800000"/>
                <a:headEnd/>
                <a:tailEnd/>
              </a:ln>
              <a:effectLst/>
            </p:spPr>
            <p:txBody>
              <a:bodyPr wrap="none" anchor="ctr"/>
              <a:lstStyle/>
              <a:p>
                <a:endParaRPr lang="en-CA"/>
              </a:p>
            </p:txBody>
          </p:sp>
          <p:sp>
            <p:nvSpPr>
              <p:cNvPr id="36982" name="Rectangle 118"/>
              <p:cNvSpPr>
                <a:spLocks noChangeArrowheads="1"/>
              </p:cNvSpPr>
              <p:nvPr userDrawn="1"/>
            </p:nvSpPr>
            <p:spPr bwMode="ltGray">
              <a:xfrm rot="6683973">
                <a:off x="45" y="3915"/>
                <a:ext cx="144" cy="12"/>
              </a:xfrm>
              <a:prstGeom prst="rect">
                <a:avLst/>
              </a:prstGeom>
              <a:solidFill>
                <a:schemeClr val="bg2"/>
              </a:solidFill>
              <a:ln w="9525">
                <a:noFill/>
                <a:miter lim="800000"/>
                <a:headEnd/>
                <a:tailEnd/>
              </a:ln>
              <a:effectLst/>
            </p:spPr>
            <p:txBody>
              <a:bodyPr wrap="none" anchor="ctr"/>
              <a:lstStyle/>
              <a:p>
                <a:endParaRPr lang="en-CA"/>
              </a:p>
            </p:txBody>
          </p:sp>
          <p:sp>
            <p:nvSpPr>
              <p:cNvPr id="36983" name="Rectangle 119"/>
              <p:cNvSpPr>
                <a:spLocks noChangeArrowheads="1"/>
              </p:cNvSpPr>
              <p:nvPr userDrawn="1"/>
            </p:nvSpPr>
            <p:spPr bwMode="ltGray">
              <a:xfrm rot="5245609">
                <a:off x="361" y="3893"/>
                <a:ext cx="132" cy="12"/>
              </a:xfrm>
              <a:prstGeom prst="rect">
                <a:avLst/>
              </a:prstGeom>
              <a:solidFill>
                <a:schemeClr val="bg2"/>
              </a:solidFill>
              <a:ln w="9525">
                <a:noFill/>
                <a:miter lim="800000"/>
                <a:headEnd/>
                <a:tailEnd/>
              </a:ln>
              <a:effectLst/>
            </p:spPr>
            <p:txBody>
              <a:bodyPr wrap="none" anchor="ctr"/>
              <a:lstStyle/>
              <a:p>
                <a:endParaRPr lang="en-CA"/>
              </a:p>
            </p:txBody>
          </p:sp>
          <p:sp>
            <p:nvSpPr>
              <p:cNvPr id="36984" name="Rectangle 120"/>
              <p:cNvSpPr>
                <a:spLocks noChangeArrowheads="1"/>
              </p:cNvSpPr>
              <p:nvPr userDrawn="1"/>
            </p:nvSpPr>
            <p:spPr bwMode="ltGray">
              <a:xfrm rot="4500520">
                <a:off x="522" y="3847"/>
                <a:ext cx="132" cy="12"/>
              </a:xfrm>
              <a:prstGeom prst="rect">
                <a:avLst/>
              </a:prstGeom>
              <a:solidFill>
                <a:schemeClr val="bg2"/>
              </a:solidFill>
              <a:ln w="9525">
                <a:noFill/>
                <a:miter lim="800000"/>
                <a:headEnd/>
                <a:tailEnd/>
              </a:ln>
              <a:effectLst/>
            </p:spPr>
            <p:txBody>
              <a:bodyPr wrap="none" anchor="ctr"/>
              <a:lstStyle/>
              <a:p>
                <a:endParaRPr lang="en-CA"/>
              </a:p>
            </p:txBody>
          </p:sp>
          <p:sp>
            <p:nvSpPr>
              <p:cNvPr id="36985" name="Rectangle 121"/>
              <p:cNvSpPr>
                <a:spLocks noChangeArrowheads="1"/>
              </p:cNvSpPr>
              <p:nvPr userDrawn="1"/>
            </p:nvSpPr>
            <p:spPr bwMode="ltGray">
              <a:xfrm rot="3805227">
                <a:off x="670" y="3778"/>
                <a:ext cx="132" cy="12"/>
              </a:xfrm>
              <a:prstGeom prst="rect">
                <a:avLst/>
              </a:prstGeom>
              <a:solidFill>
                <a:schemeClr val="bg2"/>
              </a:solidFill>
              <a:ln w="9525">
                <a:noFill/>
                <a:miter lim="800000"/>
                <a:headEnd/>
                <a:tailEnd/>
              </a:ln>
              <a:effectLst/>
            </p:spPr>
            <p:txBody>
              <a:bodyPr wrap="none" anchor="ctr"/>
              <a:lstStyle/>
              <a:p>
                <a:endParaRPr lang="en-CA"/>
              </a:p>
            </p:txBody>
          </p:sp>
          <p:sp>
            <p:nvSpPr>
              <p:cNvPr id="36986" name="Rectangle 122"/>
              <p:cNvSpPr>
                <a:spLocks noChangeArrowheads="1"/>
              </p:cNvSpPr>
              <p:nvPr userDrawn="1"/>
            </p:nvSpPr>
            <p:spPr bwMode="ltGray">
              <a:xfrm rot="3060138">
                <a:off x="813" y="3688"/>
                <a:ext cx="132" cy="12"/>
              </a:xfrm>
              <a:prstGeom prst="rect">
                <a:avLst/>
              </a:prstGeom>
              <a:solidFill>
                <a:schemeClr val="bg2"/>
              </a:solidFill>
              <a:ln w="9525">
                <a:noFill/>
                <a:miter lim="800000"/>
                <a:headEnd/>
                <a:tailEnd/>
              </a:ln>
              <a:effectLst/>
            </p:spPr>
            <p:txBody>
              <a:bodyPr wrap="none" anchor="ctr"/>
              <a:lstStyle/>
              <a:p>
                <a:endParaRPr lang="en-CA"/>
              </a:p>
            </p:txBody>
          </p:sp>
          <p:sp>
            <p:nvSpPr>
              <p:cNvPr id="36987" name="Rectangle 123"/>
              <p:cNvSpPr>
                <a:spLocks noChangeArrowheads="1"/>
              </p:cNvSpPr>
              <p:nvPr userDrawn="1"/>
            </p:nvSpPr>
            <p:spPr bwMode="ltGray">
              <a:xfrm rot="2090281">
                <a:off x="938" y="3582"/>
                <a:ext cx="132" cy="12"/>
              </a:xfrm>
              <a:prstGeom prst="rect">
                <a:avLst/>
              </a:prstGeom>
              <a:solidFill>
                <a:schemeClr val="bg2"/>
              </a:solidFill>
              <a:ln w="9525">
                <a:noFill/>
                <a:miter lim="800000"/>
                <a:headEnd/>
                <a:tailEnd/>
              </a:ln>
              <a:effectLst/>
            </p:spPr>
            <p:txBody>
              <a:bodyPr wrap="none" anchor="ctr"/>
              <a:lstStyle/>
              <a:p>
                <a:endParaRPr lang="en-CA"/>
              </a:p>
            </p:txBody>
          </p:sp>
          <p:sp>
            <p:nvSpPr>
              <p:cNvPr id="36988" name="Rectangle 124"/>
              <p:cNvSpPr>
                <a:spLocks noChangeArrowheads="1"/>
              </p:cNvSpPr>
              <p:nvPr userDrawn="1"/>
            </p:nvSpPr>
            <p:spPr bwMode="ltGray">
              <a:xfrm rot="-7168347">
                <a:off x="-18" y="2506"/>
                <a:ext cx="132" cy="12"/>
              </a:xfrm>
              <a:prstGeom prst="rect">
                <a:avLst/>
              </a:prstGeom>
              <a:solidFill>
                <a:schemeClr val="bg2"/>
              </a:solidFill>
              <a:ln w="9525">
                <a:noFill/>
                <a:miter lim="800000"/>
                <a:headEnd/>
                <a:tailEnd/>
              </a:ln>
              <a:effectLst/>
            </p:spPr>
            <p:txBody>
              <a:bodyPr wrap="none" anchor="ctr"/>
              <a:lstStyle/>
              <a:p>
                <a:endParaRPr lang="en-CA"/>
              </a:p>
            </p:txBody>
          </p:sp>
          <p:sp>
            <p:nvSpPr>
              <p:cNvPr id="36989" name="Rectangle 125"/>
              <p:cNvSpPr>
                <a:spLocks noChangeArrowheads="1"/>
              </p:cNvSpPr>
              <p:nvPr userDrawn="1"/>
            </p:nvSpPr>
            <p:spPr bwMode="ltGray">
              <a:xfrm rot="-6406501">
                <a:off x="136" y="2433"/>
                <a:ext cx="132" cy="12"/>
              </a:xfrm>
              <a:prstGeom prst="rect">
                <a:avLst/>
              </a:prstGeom>
              <a:solidFill>
                <a:schemeClr val="bg2"/>
              </a:solidFill>
              <a:ln w="9525">
                <a:noFill/>
                <a:miter lim="800000"/>
                <a:headEnd/>
                <a:tailEnd/>
              </a:ln>
              <a:effectLst/>
            </p:spPr>
            <p:txBody>
              <a:bodyPr wrap="none" anchor="ctr"/>
              <a:lstStyle/>
              <a:p>
                <a:endParaRPr lang="en-CA"/>
              </a:p>
            </p:txBody>
          </p:sp>
          <p:sp>
            <p:nvSpPr>
              <p:cNvPr id="36990" name="Rectangle 126"/>
              <p:cNvSpPr>
                <a:spLocks noChangeArrowheads="1"/>
              </p:cNvSpPr>
              <p:nvPr userDrawn="1"/>
            </p:nvSpPr>
            <p:spPr bwMode="ltGray">
              <a:xfrm rot="-4970620">
                <a:off x="447" y="2364"/>
                <a:ext cx="138" cy="12"/>
              </a:xfrm>
              <a:prstGeom prst="rect">
                <a:avLst/>
              </a:prstGeom>
              <a:solidFill>
                <a:schemeClr val="bg2"/>
              </a:solidFill>
              <a:ln w="9525">
                <a:noFill/>
                <a:miter lim="800000"/>
                <a:headEnd/>
                <a:tailEnd/>
              </a:ln>
              <a:effectLst/>
            </p:spPr>
            <p:txBody>
              <a:bodyPr wrap="none" anchor="ctr"/>
              <a:lstStyle/>
              <a:p>
                <a:endParaRPr lang="en-CA"/>
              </a:p>
            </p:txBody>
          </p:sp>
          <p:sp>
            <p:nvSpPr>
              <p:cNvPr id="36991" name="Rectangle 127"/>
              <p:cNvSpPr>
                <a:spLocks noChangeArrowheads="1"/>
              </p:cNvSpPr>
              <p:nvPr userDrawn="1"/>
            </p:nvSpPr>
            <p:spPr bwMode="ltGray">
              <a:xfrm rot="-4298502">
                <a:off x="597" y="2360"/>
                <a:ext cx="150" cy="12"/>
              </a:xfrm>
              <a:prstGeom prst="rect">
                <a:avLst/>
              </a:prstGeom>
              <a:solidFill>
                <a:schemeClr val="bg2"/>
              </a:solidFill>
              <a:ln w="9525">
                <a:noFill/>
                <a:miter lim="800000"/>
                <a:headEnd/>
                <a:tailEnd/>
              </a:ln>
              <a:effectLst/>
            </p:spPr>
            <p:txBody>
              <a:bodyPr wrap="none" anchor="ctr"/>
              <a:lstStyle/>
              <a:p>
                <a:endParaRPr lang="en-CA"/>
              </a:p>
            </p:txBody>
          </p:sp>
          <p:sp>
            <p:nvSpPr>
              <p:cNvPr id="36992" name="Rectangle 128"/>
              <p:cNvSpPr>
                <a:spLocks noChangeArrowheads="1"/>
              </p:cNvSpPr>
              <p:nvPr userDrawn="1"/>
            </p:nvSpPr>
            <p:spPr bwMode="ltGray">
              <a:xfrm rot="-3676305">
                <a:off x="739" y="2386"/>
                <a:ext cx="155" cy="12"/>
              </a:xfrm>
              <a:prstGeom prst="rect">
                <a:avLst/>
              </a:prstGeom>
              <a:solidFill>
                <a:schemeClr val="bg2"/>
              </a:solidFill>
              <a:ln w="9525">
                <a:noFill/>
                <a:miter lim="800000"/>
                <a:headEnd/>
                <a:tailEnd/>
              </a:ln>
              <a:effectLst/>
            </p:spPr>
            <p:txBody>
              <a:bodyPr wrap="none" anchor="ctr"/>
              <a:lstStyle/>
              <a:p>
                <a:endParaRPr lang="en-CA"/>
              </a:p>
            </p:txBody>
          </p:sp>
          <p:sp>
            <p:nvSpPr>
              <p:cNvPr id="36993" name="Rectangle 129"/>
              <p:cNvSpPr>
                <a:spLocks noChangeArrowheads="1"/>
              </p:cNvSpPr>
              <p:nvPr userDrawn="1"/>
            </p:nvSpPr>
            <p:spPr bwMode="ltGray">
              <a:xfrm rot="-3188616">
                <a:off x="869" y="2430"/>
                <a:ext cx="167" cy="12"/>
              </a:xfrm>
              <a:prstGeom prst="rect">
                <a:avLst/>
              </a:prstGeom>
              <a:solidFill>
                <a:schemeClr val="bg2"/>
              </a:solidFill>
              <a:ln w="9525">
                <a:noFill/>
                <a:miter lim="800000"/>
                <a:headEnd/>
                <a:tailEnd/>
              </a:ln>
              <a:effectLst/>
            </p:spPr>
            <p:txBody>
              <a:bodyPr wrap="none" anchor="ctr"/>
              <a:lstStyle/>
              <a:p>
                <a:endParaRPr lang="en-CA"/>
              </a:p>
            </p:txBody>
          </p:sp>
          <p:sp>
            <p:nvSpPr>
              <p:cNvPr id="36994" name="Rectangle 130"/>
              <p:cNvSpPr>
                <a:spLocks noChangeArrowheads="1"/>
              </p:cNvSpPr>
              <p:nvPr userDrawn="1"/>
            </p:nvSpPr>
            <p:spPr bwMode="ltGray">
              <a:xfrm rot="-2610246">
                <a:off x="984" y="2497"/>
                <a:ext cx="167" cy="12"/>
              </a:xfrm>
              <a:prstGeom prst="rect">
                <a:avLst/>
              </a:prstGeom>
              <a:solidFill>
                <a:schemeClr val="bg2"/>
              </a:solidFill>
              <a:ln w="9525">
                <a:noFill/>
                <a:miter lim="800000"/>
                <a:headEnd/>
                <a:tailEnd/>
              </a:ln>
              <a:effectLst/>
            </p:spPr>
            <p:txBody>
              <a:bodyPr wrap="none" anchor="ctr"/>
              <a:lstStyle/>
              <a:p>
                <a:endParaRPr lang="en-CA"/>
              </a:p>
            </p:txBody>
          </p:sp>
          <p:sp>
            <p:nvSpPr>
              <p:cNvPr id="36995" name="Rectangle 131"/>
              <p:cNvSpPr>
                <a:spLocks noChangeArrowheads="1"/>
              </p:cNvSpPr>
              <p:nvPr userDrawn="1"/>
            </p:nvSpPr>
            <p:spPr bwMode="ltGray">
              <a:xfrm rot="-2190008">
                <a:off x="1075" y="2585"/>
                <a:ext cx="173" cy="12"/>
              </a:xfrm>
              <a:prstGeom prst="rect">
                <a:avLst/>
              </a:prstGeom>
              <a:solidFill>
                <a:schemeClr val="bg2"/>
              </a:solidFill>
              <a:ln w="9525">
                <a:noFill/>
                <a:miter lim="800000"/>
                <a:headEnd/>
                <a:tailEnd/>
              </a:ln>
              <a:effectLst/>
            </p:spPr>
            <p:txBody>
              <a:bodyPr wrap="none" anchor="ctr"/>
              <a:lstStyle/>
              <a:p>
                <a:endParaRPr lang="en-CA"/>
              </a:p>
            </p:txBody>
          </p:sp>
          <p:sp>
            <p:nvSpPr>
              <p:cNvPr id="36996" name="Rectangle 132"/>
              <p:cNvSpPr>
                <a:spLocks noChangeArrowheads="1"/>
              </p:cNvSpPr>
              <p:nvPr userDrawn="1"/>
            </p:nvSpPr>
            <p:spPr bwMode="ltGray">
              <a:xfrm rot="-1728558">
                <a:off x="1147" y="2688"/>
                <a:ext cx="167" cy="12"/>
              </a:xfrm>
              <a:prstGeom prst="rect">
                <a:avLst/>
              </a:prstGeom>
              <a:solidFill>
                <a:schemeClr val="bg2"/>
              </a:solidFill>
              <a:ln w="9525">
                <a:noFill/>
                <a:miter lim="800000"/>
                <a:headEnd/>
                <a:tailEnd/>
              </a:ln>
              <a:effectLst/>
            </p:spPr>
            <p:txBody>
              <a:bodyPr wrap="none" anchor="ctr"/>
              <a:lstStyle/>
              <a:p>
                <a:endParaRPr lang="en-CA"/>
              </a:p>
            </p:txBody>
          </p:sp>
          <p:sp>
            <p:nvSpPr>
              <p:cNvPr id="36997" name="Rectangle 133"/>
              <p:cNvSpPr>
                <a:spLocks noChangeArrowheads="1"/>
              </p:cNvSpPr>
              <p:nvPr userDrawn="1"/>
            </p:nvSpPr>
            <p:spPr bwMode="ltGray">
              <a:xfrm rot="-1172118">
                <a:off x="1198" y="2805"/>
                <a:ext cx="167" cy="12"/>
              </a:xfrm>
              <a:prstGeom prst="rect">
                <a:avLst/>
              </a:prstGeom>
              <a:solidFill>
                <a:schemeClr val="bg2"/>
              </a:solidFill>
              <a:ln w="9525">
                <a:noFill/>
                <a:miter lim="800000"/>
                <a:headEnd/>
                <a:tailEnd/>
              </a:ln>
              <a:effectLst/>
            </p:spPr>
            <p:txBody>
              <a:bodyPr wrap="none" anchor="ctr"/>
              <a:lstStyle/>
              <a:p>
                <a:endParaRPr lang="en-CA"/>
              </a:p>
            </p:txBody>
          </p:sp>
          <p:sp>
            <p:nvSpPr>
              <p:cNvPr id="36998" name="Rectangle 134"/>
              <p:cNvSpPr>
                <a:spLocks noChangeArrowheads="1"/>
              </p:cNvSpPr>
              <p:nvPr userDrawn="1"/>
            </p:nvSpPr>
            <p:spPr bwMode="ltGray">
              <a:xfrm rot="-753845">
                <a:off x="1218" y="2930"/>
                <a:ext cx="167" cy="12"/>
              </a:xfrm>
              <a:prstGeom prst="rect">
                <a:avLst/>
              </a:prstGeom>
              <a:solidFill>
                <a:schemeClr val="bg2"/>
              </a:solidFill>
              <a:ln w="9525">
                <a:noFill/>
                <a:miter lim="800000"/>
                <a:headEnd/>
                <a:tailEnd/>
              </a:ln>
              <a:effectLst/>
            </p:spPr>
            <p:txBody>
              <a:bodyPr wrap="none" anchor="ctr"/>
              <a:lstStyle/>
              <a:p>
                <a:endParaRPr lang="en-CA"/>
              </a:p>
            </p:txBody>
          </p:sp>
          <p:sp>
            <p:nvSpPr>
              <p:cNvPr id="36999" name="Rectangle 135"/>
              <p:cNvSpPr>
                <a:spLocks noChangeArrowheads="1"/>
              </p:cNvSpPr>
              <p:nvPr userDrawn="1"/>
            </p:nvSpPr>
            <p:spPr bwMode="ltGray">
              <a:xfrm rot="-287823">
                <a:off x="1213" y="3066"/>
                <a:ext cx="167" cy="12"/>
              </a:xfrm>
              <a:prstGeom prst="rect">
                <a:avLst/>
              </a:prstGeom>
              <a:solidFill>
                <a:schemeClr val="bg2"/>
              </a:solidFill>
              <a:ln w="9525">
                <a:noFill/>
                <a:miter lim="800000"/>
                <a:headEnd/>
                <a:tailEnd/>
              </a:ln>
              <a:effectLst/>
            </p:spPr>
            <p:txBody>
              <a:bodyPr wrap="none" anchor="ctr"/>
              <a:lstStyle/>
              <a:p>
                <a:endParaRPr lang="en-CA"/>
              </a:p>
            </p:txBody>
          </p:sp>
          <p:sp>
            <p:nvSpPr>
              <p:cNvPr id="37000" name="Rectangle 136"/>
              <p:cNvSpPr>
                <a:spLocks noChangeArrowheads="1"/>
              </p:cNvSpPr>
              <p:nvPr userDrawn="1"/>
            </p:nvSpPr>
            <p:spPr bwMode="ltGray">
              <a:xfrm rot="696741">
                <a:off x="1126" y="3337"/>
                <a:ext cx="150" cy="12"/>
              </a:xfrm>
              <a:prstGeom prst="rect">
                <a:avLst/>
              </a:prstGeom>
              <a:solidFill>
                <a:schemeClr val="bg2"/>
              </a:solidFill>
              <a:ln w="9525">
                <a:noFill/>
                <a:miter lim="800000"/>
                <a:headEnd/>
                <a:tailEnd/>
              </a:ln>
              <a:effectLst/>
            </p:spPr>
            <p:txBody>
              <a:bodyPr wrap="none" anchor="ctr"/>
              <a:lstStyle/>
              <a:p>
                <a:endParaRPr lang="en-CA"/>
              </a:p>
            </p:txBody>
          </p:sp>
          <p:sp>
            <p:nvSpPr>
              <p:cNvPr id="37001" name="Rectangle 137"/>
              <p:cNvSpPr>
                <a:spLocks noChangeArrowheads="1"/>
              </p:cNvSpPr>
              <p:nvPr userDrawn="1"/>
            </p:nvSpPr>
            <p:spPr bwMode="ltGray">
              <a:xfrm rot="1529990">
                <a:off x="1041" y="3465"/>
                <a:ext cx="140" cy="12"/>
              </a:xfrm>
              <a:prstGeom prst="rect">
                <a:avLst/>
              </a:prstGeom>
              <a:solidFill>
                <a:schemeClr val="bg2"/>
              </a:solidFill>
              <a:ln w="9525">
                <a:noFill/>
                <a:miter lim="800000"/>
                <a:headEnd/>
                <a:tailEnd/>
              </a:ln>
              <a:effectLst/>
            </p:spPr>
            <p:txBody>
              <a:bodyPr wrap="none" anchor="ctr"/>
              <a:lstStyle/>
              <a:p>
                <a:endParaRPr lang="en-CA"/>
              </a:p>
            </p:txBody>
          </p:sp>
          <p:sp>
            <p:nvSpPr>
              <p:cNvPr id="37002" name="Freeform 138"/>
              <p:cNvSpPr>
                <a:spLocks/>
              </p:cNvSpPr>
              <p:nvPr userDrawn="1"/>
            </p:nvSpPr>
            <p:spPr bwMode="ltGray">
              <a:xfrm>
                <a:off x="850" y="3136"/>
                <a:ext cx="204" cy="120"/>
              </a:xfrm>
              <a:custGeom>
                <a:avLst/>
                <a:gdLst/>
                <a:ahLst/>
                <a:cxnLst>
                  <a:cxn ang="0">
                    <a:pos x="168" y="120"/>
                  </a:cxn>
                  <a:cxn ang="0">
                    <a:pos x="204" y="12"/>
                  </a:cxn>
                  <a:cxn ang="0">
                    <a:pos x="42" y="0"/>
                  </a:cxn>
                  <a:cxn ang="0">
                    <a:pos x="0" y="108"/>
                  </a:cxn>
                  <a:cxn ang="0">
                    <a:pos x="30" y="114"/>
                  </a:cxn>
                  <a:cxn ang="0">
                    <a:pos x="60" y="30"/>
                  </a:cxn>
                  <a:cxn ang="0">
                    <a:pos x="102" y="36"/>
                  </a:cxn>
                  <a:cxn ang="0">
                    <a:pos x="78" y="108"/>
                  </a:cxn>
                  <a:cxn ang="0">
                    <a:pos x="102" y="108"/>
                  </a:cxn>
                  <a:cxn ang="0">
                    <a:pos x="132" y="36"/>
                  </a:cxn>
                  <a:cxn ang="0">
                    <a:pos x="162" y="36"/>
                  </a:cxn>
                  <a:cxn ang="0">
                    <a:pos x="138" y="114"/>
                  </a:cxn>
                  <a:cxn ang="0">
                    <a:pos x="168" y="120"/>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w="9525">
                <a:noFill/>
                <a:round/>
                <a:headEnd/>
                <a:tailEnd/>
              </a:ln>
            </p:spPr>
            <p:txBody>
              <a:bodyPr/>
              <a:lstStyle/>
              <a:p>
                <a:endParaRPr lang="en-CA"/>
              </a:p>
            </p:txBody>
          </p:sp>
          <p:sp>
            <p:nvSpPr>
              <p:cNvPr id="37003" name="Freeform 139"/>
              <p:cNvSpPr>
                <a:spLocks/>
              </p:cNvSpPr>
              <p:nvPr userDrawn="1"/>
            </p:nvSpPr>
            <p:spPr bwMode="ltGray">
              <a:xfrm>
                <a:off x="19" y="2722"/>
                <a:ext cx="90" cy="78"/>
              </a:xfrm>
              <a:custGeom>
                <a:avLst/>
                <a:gdLst/>
                <a:ahLst/>
                <a:cxnLst>
                  <a:cxn ang="0">
                    <a:pos x="66" y="36"/>
                  </a:cxn>
                  <a:cxn ang="0">
                    <a:pos x="66" y="36"/>
                  </a:cxn>
                  <a:cxn ang="0">
                    <a:pos x="18" y="24"/>
                  </a:cxn>
                  <a:cxn ang="0">
                    <a:pos x="0" y="30"/>
                  </a:cxn>
                  <a:cxn ang="0">
                    <a:pos x="36" y="78"/>
                  </a:cxn>
                  <a:cxn ang="0">
                    <a:pos x="48" y="72"/>
                  </a:cxn>
                  <a:cxn ang="0">
                    <a:pos x="24" y="36"/>
                  </a:cxn>
                  <a:cxn ang="0">
                    <a:pos x="24" y="36"/>
                  </a:cxn>
                  <a:cxn ang="0">
                    <a:pos x="72" y="54"/>
                  </a:cxn>
                  <a:cxn ang="0">
                    <a:pos x="90" y="42"/>
                  </a:cxn>
                  <a:cxn ang="0">
                    <a:pos x="54" y="0"/>
                  </a:cxn>
                  <a:cxn ang="0">
                    <a:pos x="42" y="6"/>
                  </a:cxn>
                  <a:cxn ang="0">
                    <a:pos x="66" y="36"/>
                  </a:cxn>
                </a:cxnLst>
                <a:rect l="0" t="0" r="r" b="b"/>
                <a:pathLst>
                  <a:path w="90" h="78">
                    <a:moveTo>
                      <a:pt x="66" y="36"/>
                    </a:moveTo>
                    <a:lnTo>
                      <a:pt x="66" y="36"/>
                    </a:lnTo>
                    <a:lnTo>
                      <a:pt x="18" y="24"/>
                    </a:lnTo>
                    <a:lnTo>
                      <a:pt x="0" y="30"/>
                    </a:lnTo>
                    <a:lnTo>
                      <a:pt x="36" y="78"/>
                    </a:lnTo>
                    <a:lnTo>
                      <a:pt x="48" y="72"/>
                    </a:lnTo>
                    <a:lnTo>
                      <a:pt x="24" y="36"/>
                    </a:lnTo>
                    <a:lnTo>
                      <a:pt x="24" y="36"/>
                    </a:lnTo>
                    <a:lnTo>
                      <a:pt x="72" y="54"/>
                    </a:lnTo>
                    <a:lnTo>
                      <a:pt x="90" y="42"/>
                    </a:lnTo>
                    <a:lnTo>
                      <a:pt x="54" y="0"/>
                    </a:lnTo>
                    <a:lnTo>
                      <a:pt x="42" y="6"/>
                    </a:lnTo>
                    <a:lnTo>
                      <a:pt x="66" y="36"/>
                    </a:lnTo>
                    <a:close/>
                  </a:path>
                </a:pathLst>
              </a:custGeom>
              <a:solidFill>
                <a:schemeClr val="bg2"/>
              </a:solidFill>
              <a:ln w="9525">
                <a:noFill/>
                <a:round/>
                <a:headEnd/>
                <a:tailEnd/>
              </a:ln>
            </p:spPr>
            <p:txBody>
              <a:bodyPr/>
              <a:lstStyle/>
              <a:p>
                <a:endParaRPr lang="en-CA"/>
              </a:p>
            </p:txBody>
          </p:sp>
          <p:sp>
            <p:nvSpPr>
              <p:cNvPr id="37004" name="Freeform 140"/>
              <p:cNvSpPr>
                <a:spLocks/>
              </p:cNvSpPr>
              <p:nvPr userDrawn="1"/>
            </p:nvSpPr>
            <p:spPr bwMode="ltGray">
              <a:xfrm>
                <a:off x="97" y="2651"/>
                <a:ext cx="101" cy="89"/>
              </a:xfrm>
              <a:custGeom>
                <a:avLst/>
                <a:gdLst/>
                <a:ahLst/>
                <a:cxnLst>
                  <a:cxn ang="0">
                    <a:pos x="54" y="89"/>
                  </a:cxn>
                  <a:cxn ang="0">
                    <a:pos x="65" y="83"/>
                  </a:cxn>
                  <a:cxn ang="0">
                    <a:pos x="48" y="35"/>
                  </a:cxn>
                  <a:cxn ang="0">
                    <a:pos x="89" y="65"/>
                  </a:cxn>
                  <a:cxn ang="0">
                    <a:pos x="101" y="59"/>
                  </a:cxn>
                  <a:cxn ang="0">
                    <a:pos x="83" y="0"/>
                  </a:cxn>
                  <a:cxn ang="0">
                    <a:pos x="71" y="12"/>
                  </a:cxn>
                  <a:cxn ang="0">
                    <a:pos x="83" y="41"/>
                  </a:cxn>
                  <a:cxn ang="0">
                    <a:pos x="48" y="23"/>
                  </a:cxn>
                  <a:cxn ang="0">
                    <a:pos x="36" y="29"/>
                  </a:cxn>
                  <a:cxn ang="0">
                    <a:pos x="45" y="68"/>
                  </a:cxn>
                  <a:cxn ang="0">
                    <a:pos x="18" y="41"/>
                  </a:cxn>
                  <a:cxn ang="0">
                    <a:pos x="0" y="53"/>
                  </a:cxn>
                  <a:cxn ang="0">
                    <a:pos x="54" y="89"/>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w="9525">
                <a:noFill/>
                <a:round/>
                <a:headEnd/>
                <a:tailEnd/>
              </a:ln>
            </p:spPr>
            <p:txBody>
              <a:bodyPr/>
              <a:lstStyle/>
              <a:p>
                <a:endParaRPr lang="en-CA"/>
              </a:p>
            </p:txBody>
          </p:sp>
          <p:sp>
            <p:nvSpPr>
              <p:cNvPr id="37005" name="Freeform 141"/>
              <p:cNvSpPr>
                <a:spLocks/>
              </p:cNvSpPr>
              <p:nvPr userDrawn="1"/>
            </p:nvSpPr>
            <p:spPr bwMode="ltGray">
              <a:xfrm>
                <a:off x="677" y="3502"/>
                <a:ext cx="83" cy="78"/>
              </a:xfrm>
              <a:custGeom>
                <a:avLst/>
                <a:gdLst/>
                <a:ahLst/>
                <a:cxnLst>
                  <a:cxn ang="0">
                    <a:pos x="36" y="78"/>
                  </a:cxn>
                  <a:cxn ang="0">
                    <a:pos x="83" y="48"/>
                  </a:cxn>
                  <a:cxn ang="0">
                    <a:pos x="54" y="0"/>
                  </a:cxn>
                  <a:cxn ang="0">
                    <a:pos x="0" y="30"/>
                  </a:cxn>
                  <a:cxn ang="0">
                    <a:pos x="6" y="36"/>
                  </a:cxn>
                  <a:cxn ang="0">
                    <a:pos x="42" y="18"/>
                  </a:cxn>
                  <a:cxn ang="0">
                    <a:pos x="54" y="30"/>
                  </a:cxn>
                  <a:cxn ang="0">
                    <a:pos x="24" y="48"/>
                  </a:cxn>
                  <a:cxn ang="0">
                    <a:pos x="30" y="54"/>
                  </a:cxn>
                  <a:cxn ang="0">
                    <a:pos x="60" y="36"/>
                  </a:cxn>
                  <a:cxn ang="0">
                    <a:pos x="66" y="48"/>
                  </a:cxn>
                  <a:cxn ang="0">
                    <a:pos x="30" y="66"/>
                  </a:cxn>
                  <a:cxn ang="0">
                    <a:pos x="36" y="78"/>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w="9525">
                <a:noFill/>
                <a:round/>
                <a:headEnd/>
                <a:tailEnd/>
              </a:ln>
            </p:spPr>
            <p:txBody>
              <a:bodyPr/>
              <a:lstStyle/>
              <a:p>
                <a:endParaRPr lang="en-CA"/>
              </a:p>
            </p:txBody>
          </p:sp>
          <p:sp>
            <p:nvSpPr>
              <p:cNvPr id="37006" name="Freeform 142"/>
              <p:cNvSpPr>
                <a:spLocks/>
              </p:cNvSpPr>
              <p:nvPr userDrawn="1"/>
            </p:nvSpPr>
            <p:spPr bwMode="ltGray">
              <a:xfrm>
                <a:off x="940" y="2782"/>
                <a:ext cx="90" cy="72"/>
              </a:xfrm>
              <a:custGeom>
                <a:avLst/>
                <a:gdLst/>
                <a:ahLst/>
                <a:cxnLst>
                  <a:cxn ang="0">
                    <a:pos x="90" y="30"/>
                  </a:cxn>
                  <a:cxn ang="0">
                    <a:pos x="66" y="0"/>
                  </a:cxn>
                  <a:cxn ang="0">
                    <a:pos x="0" y="36"/>
                  </a:cxn>
                  <a:cxn ang="0">
                    <a:pos x="24" y="72"/>
                  </a:cxn>
                  <a:cxn ang="0">
                    <a:pos x="36" y="66"/>
                  </a:cxn>
                  <a:cxn ang="0">
                    <a:pos x="18" y="42"/>
                  </a:cxn>
                  <a:cxn ang="0">
                    <a:pos x="36" y="30"/>
                  </a:cxn>
                  <a:cxn ang="0">
                    <a:pos x="54" y="54"/>
                  </a:cxn>
                  <a:cxn ang="0">
                    <a:pos x="60" y="48"/>
                  </a:cxn>
                  <a:cxn ang="0">
                    <a:pos x="48" y="24"/>
                  </a:cxn>
                  <a:cxn ang="0">
                    <a:pos x="60" y="12"/>
                  </a:cxn>
                  <a:cxn ang="0">
                    <a:pos x="78" y="42"/>
                  </a:cxn>
                  <a:cxn ang="0">
                    <a:pos x="90" y="30"/>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w="9525">
                <a:noFill/>
                <a:round/>
                <a:headEnd/>
                <a:tailEnd/>
              </a:ln>
            </p:spPr>
            <p:txBody>
              <a:bodyPr/>
              <a:lstStyle/>
              <a:p>
                <a:endParaRPr lang="en-CA"/>
              </a:p>
            </p:txBody>
          </p:sp>
          <p:sp>
            <p:nvSpPr>
              <p:cNvPr id="37007" name="Freeform 143"/>
              <p:cNvSpPr>
                <a:spLocks/>
              </p:cNvSpPr>
              <p:nvPr userDrawn="1"/>
            </p:nvSpPr>
            <p:spPr bwMode="ltGray">
              <a:xfrm>
                <a:off x="898" y="2716"/>
                <a:ext cx="90" cy="84"/>
              </a:xfrm>
              <a:custGeom>
                <a:avLst/>
                <a:gdLst/>
                <a:ahLst/>
                <a:cxnLst>
                  <a:cxn ang="0">
                    <a:pos x="42" y="60"/>
                  </a:cxn>
                  <a:cxn ang="0">
                    <a:pos x="42" y="60"/>
                  </a:cxn>
                  <a:cxn ang="0">
                    <a:pos x="72" y="12"/>
                  </a:cxn>
                  <a:cxn ang="0">
                    <a:pos x="66" y="0"/>
                  </a:cxn>
                  <a:cxn ang="0">
                    <a:pos x="0" y="42"/>
                  </a:cxn>
                  <a:cxn ang="0">
                    <a:pos x="6" y="54"/>
                  </a:cxn>
                  <a:cxn ang="0">
                    <a:pos x="54" y="24"/>
                  </a:cxn>
                  <a:cxn ang="0">
                    <a:pos x="54" y="24"/>
                  </a:cxn>
                  <a:cxn ang="0">
                    <a:pos x="18" y="72"/>
                  </a:cxn>
                  <a:cxn ang="0">
                    <a:pos x="24" y="84"/>
                  </a:cxn>
                  <a:cxn ang="0">
                    <a:pos x="90" y="42"/>
                  </a:cxn>
                  <a:cxn ang="0">
                    <a:pos x="84" y="30"/>
                  </a:cxn>
                  <a:cxn ang="0">
                    <a:pos x="42" y="60"/>
                  </a:cxn>
                </a:cxnLst>
                <a:rect l="0" t="0" r="r" b="b"/>
                <a:pathLst>
                  <a:path w="90" h="84">
                    <a:moveTo>
                      <a:pt x="42" y="60"/>
                    </a:moveTo>
                    <a:lnTo>
                      <a:pt x="42" y="60"/>
                    </a:lnTo>
                    <a:lnTo>
                      <a:pt x="72" y="12"/>
                    </a:lnTo>
                    <a:lnTo>
                      <a:pt x="66" y="0"/>
                    </a:lnTo>
                    <a:lnTo>
                      <a:pt x="0" y="42"/>
                    </a:lnTo>
                    <a:lnTo>
                      <a:pt x="6" y="54"/>
                    </a:lnTo>
                    <a:lnTo>
                      <a:pt x="54" y="24"/>
                    </a:lnTo>
                    <a:lnTo>
                      <a:pt x="54" y="24"/>
                    </a:lnTo>
                    <a:lnTo>
                      <a:pt x="18" y="72"/>
                    </a:lnTo>
                    <a:lnTo>
                      <a:pt x="24" y="84"/>
                    </a:lnTo>
                    <a:lnTo>
                      <a:pt x="90" y="42"/>
                    </a:lnTo>
                    <a:lnTo>
                      <a:pt x="84" y="30"/>
                    </a:lnTo>
                    <a:lnTo>
                      <a:pt x="42" y="60"/>
                    </a:lnTo>
                    <a:close/>
                  </a:path>
                </a:pathLst>
              </a:custGeom>
              <a:solidFill>
                <a:schemeClr val="bg2"/>
              </a:solidFill>
              <a:ln w="9525">
                <a:noFill/>
                <a:round/>
                <a:headEnd/>
                <a:tailEnd/>
              </a:ln>
            </p:spPr>
            <p:txBody>
              <a:bodyPr/>
              <a:lstStyle/>
              <a:p>
                <a:endParaRPr lang="en-CA"/>
              </a:p>
            </p:txBody>
          </p:sp>
          <p:sp>
            <p:nvSpPr>
              <p:cNvPr id="37008" name="Freeform 144"/>
              <p:cNvSpPr>
                <a:spLocks/>
              </p:cNvSpPr>
              <p:nvPr userDrawn="1"/>
            </p:nvSpPr>
            <p:spPr bwMode="ltGray">
              <a:xfrm>
                <a:off x="7" y="3837"/>
                <a:ext cx="6" cy="12"/>
              </a:xfrm>
              <a:custGeom>
                <a:avLst/>
                <a:gdLst/>
                <a:ahLst/>
                <a:cxnLst>
                  <a:cxn ang="0">
                    <a:pos x="6" y="0"/>
                  </a:cxn>
                  <a:cxn ang="0">
                    <a:pos x="6" y="0"/>
                  </a:cxn>
                  <a:cxn ang="0">
                    <a:pos x="0" y="0"/>
                  </a:cxn>
                  <a:cxn ang="0">
                    <a:pos x="0" y="0"/>
                  </a:cxn>
                  <a:cxn ang="0">
                    <a:pos x="0" y="12"/>
                  </a:cxn>
                  <a:cxn ang="0">
                    <a:pos x="6" y="0"/>
                  </a:cxn>
                  <a:cxn ang="0">
                    <a:pos x="6" y="0"/>
                  </a:cxn>
                </a:cxnLst>
                <a:rect l="0" t="0" r="r" b="b"/>
                <a:pathLst>
                  <a:path w="6" h="12">
                    <a:moveTo>
                      <a:pt x="6" y="0"/>
                    </a:moveTo>
                    <a:lnTo>
                      <a:pt x="6" y="0"/>
                    </a:lnTo>
                    <a:lnTo>
                      <a:pt x="0" y="0"/>
                    </a:lnTo>
                    <a:lnTo>
                      <a:pt x="0" y="0"/>
                    </a:lnTo>
                    <a:lnTo>
                      <a:pt x="0" y="12"/>
                    </a:lnTo>
                    <a:lnTo>
                      <a:pt x="6" y="0"/>
                    </a:lnTo>
                    <a:lnTo>
                      <a:pt x="6" y="0"/>
                    </a:lnTo>
                    <a:close/>
                  </a:path>
                </a:pathLst>
              </a:custGeom>
              <a:solidFill>
                <a:schemeClr val="bg2"/>
              </a:solidFill>
              <a:ln w="9525">
                <a:noFill/>
                <a:round/>
                <a:headEnd/>
                <a:tailEnd/>
              </a:ln>
            </p:spPr>
            <p:txBody>
              <a:bodyPr/>
              <a:lstStyle/>
              <a:p>
                <a:endParaRPr lang="en-CA"/>
              </a:p>
            </p:txBody>
          </p:sp>
          <p:sp>
            <p:nvSpPr>
              <p:cNvPr id="37009" name="Freeform 145"/>
              <p:cNvSpPr>
                <a:spLocks/>
              </p:cNvSpPr>
              <p:nvPr userDrawn="1"/>
            </p:nvSpPr>
            <p:spPr bwMode="ltGray">
              <a:xfrm>
                <a:off x="7" y="2555"/>
                <a:ext cx="30" cy="48"/>
              </a:xfrm>
              <a:custGeom>
                <a:avLst/>
                <a:gdLst/>
                <a:ahLst/>
                <a:cxnLst>
                  <a:cxn ang="0">
                    <a:pos x="18" y="48"/>
                  </a:cxn>
                  <a:cxn ang="0">
                    <a:pos x="18" y="48"/>
                  </a:cxn>
                  <a:cxn ang="0">
                    <a:pos x="30" y="42"/>
                  </a:cxn>
                  <a:cxn ang="0">
                    <a:pos x="0" y="0"/>
                  </a:cxn>
                  <a:cxn ang="0">
                    <a:pos x="0" y="24"/>
                  </a:cxn>
                  <a:cxn ang="0">
                    <a:pos x="18" y="48"/>
                  </a:cxn>
                  <a:cxn ang="0">
                    <a:pos x="18" y="48"/>
                  </a:cxn>
                </a:cxnLst>
                <a:rect l="0" t="0" r="r" b="b"/>
                <a:pathLst>
                  <a:path w="30" h="48">
                    <a:moveTo>
                      <a:pt x="18" y="48"/>
                    </a:moveTo>
                    <a:lnTo>
                      <a:pt x="18" y="48"/>
                    </a:lnTo>
                    <a:lnTo>
                      <a:pt x="30" y="42"/>
                    </a:lnTo>
                    <a:lnTo>
                      <a:pt x="0" y="0"/>
                    </a:lnTo>
                    <a:lnTo>
                      <a:pt x="0" y="24"/>
                    </a:lnTo>
                    <a:lnTo>
                      <a:pt x="18" y="48"/>
                    </a:lnTo>
                    <a:lnTo>
                      <a:pt x="18" y="48"/>
                    </a:lnTo>
                    <a:close/>
                  </a:path>
                </a:pathLst>
              </a:custGeom>
              <a:solidFill>
                <a:schemeClr val="bg2"/>
              </a:solidFill>
              <a:ln w="9525">
                <a:noFill/>
                <a:round/>
                <a:headEnd/>
                <a:tailEnd/>
              </a:ln>
            </p:spPr>
            <p:txBody>
              <a:bodyPr/>
              <a:lstStyle/>
              <a:p>
                <a:endParaRPr lang="en-CA"/>
              </a:p>
            </p:txBody>
          </p:sp>
          <p:sp>
            <p:nvSpPr>
              <p:cNvPr id="37010" name="Freeform 146"/>
              <p:cNvSpPr>
                <a:spLocks/>
              </p:cNvSpPr>
              <p:nvPr userDrawn="1"/>
            </p:nvSpPr>
            <p:spPr bwMode="ltGray">
              <a:xfrm>
                <a:off x="7" y="3843"/>
                <a:ext cx="36" cy="66"/>
              </a:xfrm>
              <a:custGeom>
                <a:avLst/>
                <a:gdLst/>
                <a:ahLst/>
                <a:cxnLst>
                  <a:cxn ang="0">
                    <a:pos x="36" y="0"/>
                  </a:cxn>
                  <a:cxn ang="0">
                    <a:pos x="24" y="0"/>
                  </a:cxn>
                  <a:cxn ang="0">
                    <a:pos x="24" y="0"/>
                  </a:cxn>
                  <a:cxn ang="0">
                    <a:pos x="0" y="36"/>
                  </a:cxn>
                  <a:cxn ang="0">
                    <a:pos x="0" y="66"/>
                  </a:cxn>
                  <a:cxn ang="0">
                    <a:pos x="36" y="0"/>
                  </a:cxn>
                  <a:cxn ang="0">
                    <a:pos x="36" y="0"/>
                  </a:cxn>
                </a:cxnLst>
                <a:rect l="0" t="0" r="r" b="b"/>
                <a:pathLst>
                  <a:path w="36" h="66">
                    <a:moveTo>
                      <a:pt x="36" y="0"/>
                    </a:moveTo>
                    <a:lnTo>
                      <a:pt x="24" y="0"/>
                    </a:lnTo>
                    <a:lnTo>
                      <a:pt x="24" y="0"/>
                    </a:lnTo>
                    <a:lnTo>
                      <a:pt x="0" y="36"/>
                    </a:lnTo>
                    <a:lnTo>
                      <a:pt x="0" y="66"/>
                    </a:lnTo>
                    <a:lnTo>
                      <a:pt x="36" y="0"/>
                    </a:lnTo>
                    <a:lnTo>
                      <a:pt x="36" y="0"/>
                    </a:lnTo>
                    <a:close/>
                  </a:path>
                </a:pathLst>
              </a:custGeom>
              <a:solidFill>
                <a:schemeClr val="bg2"/>
              </a:solidFill>
              <a:ln w="9525">
                <a:noFill/>
                <a:round/>
                <a:headEnd/>
                <a:tailEnd/>
              </a:ln>
            </p:spPr>
            <p:txBody>
              <a:bodyPr/>
              <a:lstStyle/>
              <a:p>
                <a:endParaRPr lang="en-CA"/>
              </a:p>
            </p:txBody>
          </p:sp>
          <p:sp>
            <p:nvSpPr>
              <p:cNvPr id="37011" name="Rectangle 147"/>
              <p:cNvSpPr>
                <a:spLocks noChangeArrowheads="1"/>
              </p:cNvSpPr>
              <p:nvPr userDrawn="1"/>
            </p:nvSpPr>
            <p:spPr bwMode="ltGray">
              <a:xfrm rot="244926">
                <a:off x="1177" y="3201"/>
                <a:ext cx="161" cy="12"/>
              </a:xfrm>
              <a:prstGeom prst="rect">
                <a:avLst/>
              </a:prstGeom>
              <a:solidFill>
                <a:schemeClr val="bg2"/>
              </a:solidFill>
              <a:ln w="9525">
                <a:noFill/>
                <a:miter lim="800000"/>
                <a:headEnd/>
                <a:tailEnd/>
              </a:ln>
              <a:effectLst/>
            </p:spPr>
            <p:txBody>
              <a:bodyPr wrap="none" anchor="ctr"/>
              <a:lstStyle/>
              <a:p>
                <a:endParaRPr lang="en-CA"/>
              </a:p>
            </p:txBody>
          </p:sp>
          <p:sp>
            <p:nvSpPr>
              <p:cNvPr id="37012" name="Rectangle 148"/>
              <p:cNvSpPr>
                <a:spLocks noChangeArrowheads="1"/>
              </p:cNvSpPr>
              <p:nvPr userDrawn="1"/>
            </p:nvSpPr>
            <p:spPr bwMode="ltGray">
              <a:xfrm rot="-5598588">
                <a:off x="290" y="2386"/>
                <a:ext cx="138" cy="12"/>
              </a:xfrm>
              <a:prstGeom prst="rect">
                <a:avLst/>
              </a:prstGeom>
              <a:solidFill>
                <a:schemeClr val="bg2"/>
              </a:solidFill>
              <a:ln w="9525">
                <a:noFill/>
                <a:miter lim="800000"/>
                <a:headEnd/>
                <a:tailEnd/>
              </a:ln>
              <a:effectLst/>
            </p:spPr>
            <p:txBody>
              <a:bodyPr wrap="none" anchor="ctr"/>
              <a:lstStyle/>
              <a:p>
                <a:endParaRPr lang="en-CA"/>
              </a:p>
            </p:txBody>
          </p:sp>
          <p:sp>
            <p:nvSpPr>
              <p:cNvPr id="37013" name="Freeform 149"/>
              <p:cNvSpPr>
                <a:spLocks/>
              </p:cNvSpPr>
              <p:nvPr userDrawn="1"/>
            </p:nvSpPr>
            <p:spPr bwMode="ltGray">
              <a:xfrm>
                <a:off x="139" y="3573"/>
                <a:ext cx="144" cy="154"/>
              </a:xfrm>
              <a:custGeom>
                <a:avLst/>
                <a:gdLst/>
                <a:ahLst/>
                <a:cxnLst>
                  <a:cxn ang="0">
                    <a:pos x="0" y="102"/>
                  </a:cxn>
                  <a:cxn ang="0">
                    <a:pos x="59" y="154"/>
                  </a:cxn>
                  <a:cxn ang="0">
                    <a:pos x="117" y="120"/>
                  </a:cxn>
                  <a:cxn ang="0">
                    <a:pos x="62" y="55"/>
                  </a:cxn>
                  <a:cxn ang="0">
                    <a:pos x="104" y="34"/>
                  </a:cxn>
                  <a:cxn ang="0">
                    <a:pos x="117" y="53"/>
                  </a:cxn>
                  <a:cxn ang="0">
                    <a:pos x="141" y="47"/>
                  </a:cxn>
                  <a:cxn ang="0">
                    <a:pos x="97" y="2"/>
                  </a:cxn>
                  <a:cxn ang="0">
                    <a:pos x="36" y="33"/>
                  </a:cxn>
                  <a:cxn ang="0">
                    <a:pos x="90" y="107"/>
                  </a:cxn>
                  <a:cxn ang="0">
                    <a:pos x="28" y="101"/>
                  </a:cxn>
                  <a:cxn ang="0">
                    <a:pos x="0" y="102"/>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w="9525">
                <a:noFill/>
                <a:round/>
                <a:headEnd/>
                <a:tailEnd/>
              </a:ln>
              <a:effectLst/>
            </p:spPr>
            <p:txBody>
              <a:bodyPr/>
              <a:lstStyle/>
              <a:p>
                <a:endParaRPr lang="en-CA"/>
              </a:p>
            </p:txBody>
          </p:sp>
          <p:sp>
            <p:nvSpPr>
              <p:cNvPr id="37014" name="Freeform 150"/>
              <p:cNvSpPr>
                <a:spLocks/>
              </p:cNvSpPr>
              <p:nvPr userDrawn="1"/>
            </p:nvSpPr>
            <p:spPr bwMode="ltGray">
              <a:xfrm rot="-2857037">
                <a:off x="619" y="3550"/>
                <a:ext cx="68" cy="69"/>
              </a:xfrm>
              <a:custGeom>
                <a:avLst/>
                <a:gdLst/>
                <a:ahLst/>
                <a:cxnLst>
                  <a:cxn ang="0">
                    <a:pos x="0" y="102"/>
                  </a:cxn>
                  <a:cxn ang="0">
                    <a:pos x="59" y="154"/>
                  </a:cxn>
                  <a:cxn ang="0">
                    <a:pos x="117" y="120"/>
                  </a:cxn>
                  <a:cxn ang="0">
                    <a:pos x="62" y="55"/>
                  </a:cxn>
                  <a:cxn ang="0">
                    <a:pos x="104" y="34"/>
                  </a:cxn>
                  <a:cxn ang="0">
                    <a:pos x="117" y="53"/>
                  </a:cxn>
                  <a:cxn ang="0">
                    <a:pos x="141" y="47"/>
                  </a:cxn>
                  <a:cxn ang="0">
                    <a:pos x="97" y="2"/>
                  </a:cxn>
                  <a:cxn ang="0">
                    <a:pos x="36" y="33"/>
                  </a:cxn>
                  <a:cxn ang="0">
                    <a:pos x="90" y="107"/>
                  </a:cxn>
                  <a:cxn ang="0">
                    <a:pos x="28" y="101"/>
                  </a:cxn>
                  <a:cxn ang="0">
                    <a:pos x="0" y="102"/>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w="9525">
                <a:noFill/>
                <a:round/>
                <a:headEnd/>
                <a:tailEnd/>
              </a:ln>
              <a:effectLst/>
            </p:spPr>
            <p:txBody>
              <a:bodyPr/>
              <a:lstStyle/>
              <a:p>
                <a:endParaRPr lang="en-CA"/>
              </a:p>
            </p:txBody>
          </p:sp>
          <p:sp>
            <p:nvSpPr>
              <p:cNvPr id="37015" name="Freeform 151"/>
              <p:cNvSpPr>
                <a:spLocks/>
              </p:cNvSpPr>
              <p:nvPr userDrawn="1"/>
            </p:nvSpPr>
            <p:spPr bwMode="ltGray">
              <a:xfrm>
                <a:off x="235" y="2503"/>
                <a:ext cx="348" cy="1272"/>
              </a:xfrm>
              <a:custGeom>
                <a:avLst/>
                <a:gdLst/>
                <a:ahLst/>
                <a:cxnLst>
                  <a:cxn ang="0">
                    <a:pos x="0" y="0"/>
                  </a:cxn>
                  <a:cxn ang="0">
                    <a:pos x="287" y="582"/>
                  </a:cxn>
                  <a:cxn ang="0">
                    <a:pos x="348" y="1272"/>
                  </a:cxn>
                  <a:cxn ang="0">
                    <a:pos x="54" y="676"/>
                  </a:cxn>
                  <a:cxn ang="0">
                    <a:pos x="0" y="0"/>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w="9525" cap="flat" cmpd="sng">
                <a:noFill/>
                <a:prstDash val="solid"/>
                <a:round/>
                <a:headEnd type="none" w="med" len="med"/>
                <a:tailEnd type="none" w="med" len="med"/>
              </a:ln>
              <a:effectLst/>
            </p:spPr>
            <p:txBody>
              <a:bodyPr/>
              <a:lstStyle/>
              <a:p>
                <a:endParaRPr lang="en-CA"/>
              </a:p>
            </p:txBody>
          </p:sp>
          <p:sp>
            <p:nvSpPr>
              <p:cNvPr id="37016"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w="9525">
                <a:noFill/>
                <a:round/>
                <a:headEnd/>
                <a:tailEnd/>
              </a:ln>
              <a:effectLst/>
            </p:spPr>
            <p:txBody>
              <a:bodyPr/>
              <a:lstStyle/>
              <a:p>
                <a:endParaRPr lang="en-CA"/>
              </a:p>
            </p:txBody>
          </p:sp>
        </p:grpSp>
      </p:grpSp>
      <p:sp>
        <p:nvSpPr>
          <p:cNvPr id="37017" name="Rectangle 153"/>
          <p:cNvSpPr>
            <a:spLocks noGrp="1" noRot="1" noChangeArrowheads="1"/>
          </p:cNvSpPr>
          <p:nvPr>
            <p:ph type="title"/>
          </p:nvPr>
        </p:nvSpPr>
        <p:spPr bwMode="auto">
          <a:xfrm>
            <a:off x="301625" y="228600"/>
            <a:ext cx="854075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fr-CA" smtClean="0"/>
              <a:t>Click to edit Master title style</a:t>
            </a:r>
          </a:p>
        </p:txBody>
      </p:sp>
      <p:sp>
        <p:nvSpPr>
          <p:cNvPr id="37018" name="Rectangle 154"/>
          <p:cNvSpPr>
            <a:spLocks noGrp="1" noChangeArrowheads="1"/>
          </p:cNvSpPr>
          <p:nvPr>
            <p:ph type="dt" sz="half" idx="2"/>
          </p:nvPr>
        </p:nvSpPr>
        <p:spPr bwMode="auto">
          <a:xfrm>
            <a:off x="301625" y="6245225"/>
            <a:ext cx="22891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defRPr>
            </a:lvl1pPr>
          </a:lstStyle>
          <a:p>
            <a:endParaRPr lang="fr-CA"/>
          </a:p>
        </p:txBody>
      </p:sp>
      <p:sp>
        <p:nvSpPr>
          <p:cNvPr id="37019" name="Rectangle 15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atin typeface="Arial" charset="0"/>
              </a:defRPr>
            </a:lvl1pPr>
          </a:lstStyle>
          <a:p>
            <a:endParaRPr lang="fr-CA"/>
          </a:p>
        </p:txBody>
      </p:sp>
      <p:sp>
        <p:nvSpPr>
          <p:cNvPr id="37020" name="Rectangle 156"/>
          <p:cNvSpPr>
            <a:spLocks noGrp="1" noChangeArrowheads="1"/>
          </p:cNvSpPr>
          <p:nvPr>
            <p:ph type="sldNum" sz="quarter" idx="4"/>
          </p:nvPr>
        </p:nvSpPr>
        <p:spPr bwMode="auto">
          <a:xfrm>
            <a:off x="6553200" y="6245225"/>
            <a:ext cx="22891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atin typeface="Arial" charset="0"/>
              </a:defRPr>
            </a:lvl1pPr>
          </a:lstStyle>
          <a:p>
            <a:fld id="{67AB8B2C-3435-4A72-A591-92D5160D9999}" type="slidenum">
              <a:rPr lang="fr-CA"/>
              <a:pPr/>
              <a:t>‹#›</a:t>
            </a:fld>
            <a:endParaRPr lang="fr-CA"/>
          </a:p>
        </p:txBody>
      </p:sp>
      <p:sp>
        <p:nvSpPr>
          <p:cNvPr id="37021" name="Rectangle 157"/>
          <p:cNvSpPr>
            <a:spLocks noGrp="1" noRot="1" noChangeArrowheads="1"/>
          </p:cNvSpPr>
          <p:nvPr>
            <p:ph type="body" idx="1"/>
          </p:nvPr>
        </p:nvSpPr>
        <p:spPr bwMode="auto">
          <a:xfrm>
            <a:off x="301625" y="1600200"/>
            <a:ext cx="8540750" cy="4498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p>
        </p:txBody>
      </p:sp>
    </p:spTree>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9pPr>
    </p:titleStyle>
    <p:bodyStyle>
      <a:lvl1pPr marL="342900" indent="-342900" algn="l" rtl="0" fontAlgn="base">
        <a:spcBef>
          <a:spcPct val="20000"/>
        </a:spcBef>
        <a:spcAft>
          <a:spcPct val="0"/>
        </a:spcAft>
        <a:buClr>
          <a:schemeClr val="hlink"/>
        </a:buClr>
        <a:buSzPct val="80000"/>
        <a:buFont typeface="Arial" charset="0"/>
        <a:buChar char="►"/>
        <a:defRPr sz="3200">
          <a:solidFill>
            <a:schemeClr val="tx1"/>
          </a:solidFill>
          <a:effectLst>
            <a:outerShdw blurRad="38100" dist="38100" dir="2700000" algn="tl">
              <a:srgbClr val="FFFFFF"/>
            </a:outerShdw>
          </a:effectLst>
          <a:latin typeface="+mn-lt"/>
          <a:ea typeface="+mn-ea"/>
          <a:cs typeface="+mn-cs"/>
        </a:defRPr>
      </a:lvl1pPr>
      <a:lvl2pPr marL="742950" indent="-285750" algn="l" rtl="0" fontAlgn="base">
        <a:spcBef>
          <a:spcPct val="20000"/>
        </a:spcBef>
        <a:spcAft>
          <a:spcPct val="0"/>
        </a:spcAft>
        <a:buClr>
          <a:schemeClr val="folHlink"/>
        </a:buClr>
        <a:buFont typeface="Wingdings" pitchFamily="2" charset="2"/>
        <a:buChar char="§"/>
        <a:defRPr sz="2800">
          <a:solidFill>
            <a:schemeClr val="tx1"/>
          </a:solidFill>
          <a:effectLst>
            <a:outerShdw blurRad="38100" dist="38100" dir="2700000" algn="tl">
              <a:srgbClr val="FFFFFF"/>
            </a:outerShdw>
          </a:effectLst>
          <a:latin typeface="+mn-lt"/>
          <a:cs typeface="+mn-cs"/>
        </a:defRPr>
      </a:lvl2pPr>
      <a:lvl3pPr marL="1143000" indent="-228600" algn="l" rtl="0" fontAlgn="base">
        <a:spcBef>
          <a:spcPct val="20000"/>
        </a:spcBef>
        <a:spcAft>
          <a:spcPct val="0"/>
        </a:spcAft>
        <a:buClr>
          <a:schemeClr val="hlink"/>
        </a:buClr>
        <a:buSzPct val="80000"/>
        <a:buFont typeface="Arial" charset="0"/>
        <a:buChar char="►"/>
        <a:defRPr sz="2400">
          <a:solidFill>
            <a:schemeClr val="tx1"/>
          </a:solidFill>
          <a:effectLst>
            <a:outerShdw blurRad="38100" dist="38100" dir="2700000" algn="tl">
              <a:srgbClr val="FFFFFF"/>
            </a:outerShdw>
          </a:effectLst>
          <a:latin typeface="+mn-lt"/>
          <a:cs typeface="+mn-cs"/>
        </a:defRPr>
      </a:lvl3pPr>
      <a:lvl4pPr marL="1600200" indent="-228600" algn="l" rtl="0" fontAlgn="base">
        <a:spcBef>
          <a:spcPct val="20000"/>
        </a:spcBef>
        <a:spcAft>
          <a:spcPct val="0"/>
        </a:spcAft>
        <a:buClr>
          <a:schemeClr val="folHlink"/>
        </a:buClr>
        <a:buFont typeface="Wingdings" pitchFamily="2" charset="2"/>
        <a:buChar char="§"/>
        <a:defRPr sz="2000">
          <a:solidFill>
            <a:schemeClr val="tx1"/>
          </a:solidFill>
          <a:effectLst>
            <a:outerShdw blurRad="38100" dist="38100" dir="2700000" algn="tl">
              <a:srgbClr val="FFFFFF"/>
            </a:outerShdw>
          </a:effectLst>
          <a:latin typeface="+mn-lt"/>
          <a:cs typeface="+mn-cs"/>
        </a:defRPr>
      </a:lvl4pPr>
      <a:lvl5pPr marL="20574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FFFFFF"/>
            </a:outerShdw>
          </a:effectLst>
          <a:latin typeface="+mn-lt"/>
          <a:cs typeface="+mn-cs"/>
        </a:defRPr>
      </a:lvl5pPr>
      <a:lvl6pPr marL="25146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FFFFFF"/>
            </a:outerShdw>
          </a:effectLst>
          <a:latin typeface="+mn-lt"/>
          <a:cs typeface="+mn-cs"/>
        </a:defRPr>
      </a:lvl6pPr>
      <a:lvl7pPr marL="29718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FFFFFF"/>
            </a:outerShdw>
          </a:effectLst>
          <a:latin typeface="+mn-lt"/>
          <a:cs typeface="+mn-cs"/>
        </a:defRPr>
      </a:lvl7pPr>
      <a:lvl8pPr marL="34290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FFFFFF"/>
            </a:outerShdw>
          </a:effectLst>
          <a:latin typeface="+mn-lt"/>
          <a:cs typeface="+mn-cs"/>
        </a:defRPr>
      </a:lvl8pPr>
      <a:lvl9pPr marL="38862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FFFFFF"/>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55650" y="549275"/>
            <a:ext cx="7772400" cy="935038"/>
          </a:xfrm>
        </p:spPr>
        <p:txBody>
          <a:bodyPr/>
          <a:lstStyle/>
          <a:p>
            <a:r>
              <a:rPr lang="en-CA" b="1">
                <a:solidFill>
                  <a:srgbClr val="FF6600"/>
                </a:solidFill>
                <a:latin typeface="Comic Sans MS" pitchFamily="66" charset="0"/>
              </a:rPr>
              <a:t>Mine your light!!!</a:t>
            </a:r>
            <a:endParaRPr lang="fr-CA" b="1">
              <a:solidFill>
                <a:srgbClr val="FF6600"/>
              </a:solidFill>
              <a:latin typeface="Comic Sans MS" pitchFamily="66" charset="0"/>
            </a:endParaRPr>
          </a:p>
        </p:txBody>
      </p:sp>
      <p:sp>
        <p:nvSpPr>
          <p:cNvPr id="2054" name="AutoShape 6"/>
          <p:cNvSpPr>
            <a:spLocks noChangeArrowheads="1"/>
          </p:cNvSpPr>
          <p:nvPr/>
        </p:nvSpPr>
        <p:spPr bwMode="auto">
          <a:xfrm flipH="1">
            <a:off x="827088" y="2349500"/>
            <a:ext cx="3600450" cy="2159000"/>
          </a:xfrm>
          <a:prstGeom prst="cloudCallout">
            <a:avLst>
              <a:gd name="adj1" fmla="val -36204"/>
              <a:gd name="adj2" fmla="val 53968"/>
            </a:avLst>
          </a:prstGeom>
          <a:solidFill>
            <a:schemeClr val="accent1"/>
          </a:solidFill>
          <a:ln w="9525">
            <a:solidFill>
              <a:schemeClr val="tx1"/>
            </a:solidFill>
            <a:round/>
            <a:headEnd/>
            <a:tailEnd/>
          </a:ln>
          <a:effectLst/>
        </p:spPr>
        <p:txBody>
          <a:bodyPr/>
          <a:lstStyle/>
          <a:p>
            <a:pPr algn="ctr"/>
            <a:r>
              <a:rPr lang="en-CA">
                <a:solidFill>
                  <a:srgbClr val="660066"/>
                </a:solidFill>
                <a:latin typeface="Comic Sans MS" pitchFamily="66" charset="0"/>
              </a:rPr>
              <a:t>Did you know that non-renewable Earth resources are important to light me up?</a:t>
            </a:r>
            <a:endParaRPr lang="fr-CA">
              <a:solidFill>
                <a:srgbClr val="660066"/>
              </a:solidFill>
              <a:latin typeface="Comic Sans MS" pitchFamily="66" charset="0"/>
            </a:endParaRPr>
          </a:p>
        </p:txBody>
      </p:sp>
      <p:pic>
        <p:nvPicPr>
          <p:cNvPr id="2056" name="Picture 8" descr="light-bulb-idea-thumb10088600"/>
          <p:cNvPicPr>
            <a:picLocks noChangeAspect="1" noChangeArrowheads="1"/>
          </p:cNvPicPr>
          <p:nvPr/>
        </p:nvPicPr>
        <p:blipFill>
          <a:blip r:embed="rId3" cstate="print"/>
          <a:srcRect b="6334"/>
          <a:stretch>
            <a:fillRect/>
          </a:stretch>
        </p:blipFill>
        <p:spPr bwMode="auto">
          <a:xfrm>
            <a:off x="4643438" y="2349500"/>
            <a:ext cx="3371850" cy="4014788"/>
          </a:xfrm>
          <a:prstGeom prst="rect">
            <a:avLst/>
          </a:prstGeom>
          <a:noFill/>
        </p:spPr>
      </p:pic>
      <p:sp>
        <p:nvSpPr>
          <p:cNvPr id="2057" name="Text Box 9"/>
          <p:cNvSpPr txBox="1">
            <a:spLocks noChangeArrowheads="1"/>
          </p:cNvSpPr>
          <p:nvPr/>
        </p:nvSpPr>
        <p:spPr bwMode="auto">
          <a:xfrm>
            <a:off x="539750" y="6086475"/>
            <a:ext cx="2447925" cy="366713"/>
          </a:xfrm>
          <a:prstGeom prst="rect">
            <a:avLst/>
          </a:prstGeom>
          <a:noFill/>
          <a:ln w="9525">
            <a:noFill/>
            <a:miter lim="800000"/>
            <a:headEnd/>
            <a:tailEnd/>
          </a:ln>
          <a:effectLst/>
        </p:spPr>
        <p:txBody>
          <a:bodyPr>
            <a:spAutoFit/>
          </a:bodyPr>
          <a:lstStyle/>
          <a:p>
            <a:pPr>
              <a:spcBef>
                <a:spcPct val="50000"/>
              </a:spcBef>
            </a:pPr>
            <a:r>
              <a:rPr lang="en-CA">
                <a:solidFill>
                  <a:srgbClr val="FF6600"/>
                </a:solidFill>
                <a:latin typeface="Arial" charset="0"/>
              </a:rPr>
              <a:t>By : Chloé Francoeur</a:t>
            </a:r>
            <a:endParaRPr lang="fr-CA">
              <a:solidFill>
                <a:srgbClr val="FF6600"/>
              </a:solidFill>
              <a:latin typeface="Arial" charset="0"/>
            </a:endParaRPr>
          </a:p>
        </p:txBody>
      </p:sp>
    </p:spTree>
    <p:custDataLst>
      <p:tags r:id="rId1"/>
    </p:custDataLst>
  </p:cSld>
  <p:clrMapOvr>
    <a:masterClrMapping/>
  </p:clrMapOvr>
  <p:transition advTm="7067"/>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500" decel="50000" fill="hold">
                                          <p:stCondLst>
                                            <p:cond delay="0"/>
                                          </p:stCondLst>
                                        </p:cTn>
                                        <p:tgtEl>
                                          <p:spTgt spid="2050"/>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050"/>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050"/>
                                        </p:tgtEl>
                                        <p:attrNameLst>
                                          <p:attrName>ppt_w</p:attrName>
                                        </p:attrNameLst>
                                      </p:cBhvr>
                                      <p:tavLst>
                                        <p:tav tm="0">
                                          <p:val>
                                            <p:strVal val="#ppt_w*.05"/>
                                          </p:val>
                                        </p:tav>
                                        <p:tav tm="100000">
                                          <p:val>
                                            <p:strVal val="#ppt_w"/>
                                          </p:val>
                                        </p:tav>
                                      </p:tavLst>
                                    </p:anim>
                                    <p:anim calcmode="lin" valueType="num">
                                      <p:cBhvr>
                                        <p:cTn id="10" dur="1000" fill="hold"/>
                                        <p:tgtEl>
                                          <p:spTgt spid="2050"/>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050"/>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050"/>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050"/>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050"/>
                                        </p:tgtEl>
                                      </p:cBhvr>
                                    </p:animEffect>
                                  </p:childTnLst>
                                </p:cTn>
                              </p:par>
                            </p:childTnLst>
                          </p:cTn>
                        </p:par>
                        <p:par>
                          <p:cTn id="15" fill="hold">
                            <p:stCondLst>
                              <p:cond delay="1000"/>
                            </p:stCondLst>
                            <p:childTnLst>
                              <p:par>
                                <p:cTn id="16" presetID="26" presetClass="emph" presetSubtype="0" fill="hold" nodeType="afterEffect">
                                  <p:stCondLst>
                                    <p:cond delay="0"/>
                                  </p:stCondLst>
                                  <p:childTnLst>
                                    <p:animEffect transition="out" filter="fade">
                                      <p:cBhvr>
                                        <p:cTn id="17" dur="500" tmFilter="0, 0; .2, .5; .8, .5; 1, 0"/>
                                        <p:tgtEl>
                                          <p:spTgt spid="2056"/>
                                        </p:tgtEl>
                                      </p:cBhvr>
                                    </p:animEffect>
                                    <p:animScale>
                                      <p:cBhvr>
                                        <p:cTn id="18" dur="250" autoRev="1" fill="hold"/>
                                        <p:tgtEl>
                                          <p:spTgt spid="2056"/>
                                        </p:tgtEl>
                                      </p:cBhvr>
                                      <p:by x="105000" y="105000"/>
                                    </p:animScale>
                                  </p:childTnLst>
                                </p:cTn>
                              </p:par>
                            </p:childTnLst>
                          </p:cTn>
                        </p:par>
                        <p:par>
                          <p:cTn id="19" fill="hold">
                            <p:stCondLst>
                              <p:cond delay="1500"/>
                            </p:stCondLst>
                            <p:childTnLst>
                              <p:par>
                                <p:cTn id="20" presetID="27" presetClass="entr" presetSubtype="0" fill="hold" grpId="0" nodeType="afterEffect">
                                  <p:stCondLst>
                                    <p:cond delay="0"/>
                                  </p:stCondLst>
                                  <p:iterate type="lt">
                                    <p:tmPct val="50000"/>
                                  </p:iterate>
                                  <p:childTnLst>
                                    <p:set>
                                      <p:cBhvr>
                                        <p:cTn id="21" dur="1" fill="hold">
                                          <p:stCondLst>
                                            <p:cond delay="0"/>
                                          </p:stCondLst>
                                        </p:cTn>
                                        <p:tgtEl>
                                          <p:spTgt spid="2057"/>
                                        </p:tgtEl>
                                        <p:attrNameLst>
                                          <p:attrName>style.visibility</p:attrName>
                                        </p:attrNameLst>
                                      </p:cBhvr>
                                      <p:to>
                                        <p:strVal val="visible"/>
                                      </p:to>
                                    </p:set>
                                    <p:anim calcmode="discrete" valueType="clr">
                                      <p:cBhvr override="childStyle">
                                        <p:cTn id="22" dur="80"/>
                                        <p:tgtEl>
                                          <p:spTgt spid="2057"/>
                                        </p:tgtEl>
                                        <p:attrNameLst>
                                          <p:attrName>style.color</p:attrName>
                                        </p:attrNameLst>
                                      </p:cBhvr>
                                      <p:tavLst>
                                        <p:tav tm="0">
                                          <p:val>
                                            <p:clrVal>
                                              <a:schemeClr val="accent2"/>
                                            </p:clrVal>
                                          </p:val>
                                        </p:tav>
                                        <p:tav tm="50000">
                                          <p:val>
                                            <p:clrVal>
                                              <a:schemeClr val="hlink"/>
                                            </p:clrVal>
                                          </p:val>
                                        </p:tav>
                                      </p:tavLst>
                                    </p:anim>
                                    <p:anim calcmode="discrete" valueType="clr">
                                      <p:cBhvr>
                                        <p:cTn id="23" dur="80"/>
                                        <p:tgtEl>
                                          <p:spTgt spid="2057"/>
                                        </p:tgtEl>
                                        <p:attrNameLst>
                                          <p:attrName>fillcolor</p:attrName>
                                        </p:attrNameLst>
                                      </p:cBhvr>
                                      <p:tavLst>
                                        <p:tav tm="0">
                                          <p:val>
                                            <p:clrVal>
                                              <a:schemeClr val="accent2"/>
                                            </p:clrVal>
                                          </p:val>
                                        </p:tav>
                                        <p:tav tm="50000">
                                          <p:val>
                                            <p:clrVal>
                                              <a:schemeClr val="hlink"/>
                                            </p:clrVal>
                                          </p:val>
                                        </p:tav>
                                      </p:tavLst>
                                    </p:anim>
                                    <p:set>
                                      <p:cBhvr>
                                        <p:cTn id="24" dur="80"/>
                                        <p:tgtEl>
                                          <p:spTgt spid="205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205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Rot="1" noChangeArrowheads="1"/>
          </p:cNvSpPr>
          <p:nvPr>
            <p:ph type="title"/>
          </p:nvPr>
        </p:nvSpPr>
        <p:spPr/>
        <p:txBody>
          <a:bodyPr/>
          <a:lstStyle/>
          <a:p>
            <a:r>
              <a:rPr lang="en-CA" b="1">
                <a:solidFill>
                  <a:srgbClr val="00CC00"/>
                </a:solidFill>
                <a:latin typeface="Comic Sans MS" pitchFamily="66" charset="0"/>
              </a:rPr>
              <a:t>What’s in a light bulb?</a:t>
            </a:r>
            <a:endParaRPr lang="fr-CA" b="1">
              <a:solidFill>
                <a:srgbClr val="00CC00"/>
              </a:solidFill>
              <a:latin typeface="Comic Sans MS" pitchFamily="66" charset="0"/>
            </a:endParaRPr>
          </a:p>
        </p:txBody>
      </p:sp>
      <p:pic>
        <p:nvPicPr>
          <p:cNvPr id="3076" name="Picture 4"/>
          <p:cNvPicPr>
            <a:picLocks noChangeAspect="1" noChangeArrowheads="1"/>
          </p:cNvPicPr>
          <p:nvPr/>
        </p:nvPicPr>
        <p:blipFill>
          <a:blip r:embed="rId3" cstate="print"/>
          <a:srcRect l="14665" t="27560" r="56284" b="8464"/>
          <a:stretch>
            <a:fillRect/>
          </a:stretch>
        </p:blipFill>
        <p:spPr bwMode="auto">
          <a:xfrm>
            <a:off x="576263" y="1700213"/>
            <a:ext cx="3779837" cy="4679950"/>
          </a:xfrm>
          <a:prstGeom prst="rect">
            <a:avLst/>
          </a:prstGeom>
          <a:noFill/>
          <a:ln w="9525">
            <a:noFill/>
            <a:miter lim="800000"/>
            <a:headEnd/>
            <a:tailEnd/>
          </a:ln>
          <a:effectLst/>
        </p:spPr>
      </p:pic>
      <p:sp>
        <p:nvSpPr>
          <p:cNvPr id="3077" name="Text Box 5"/>
          <p:cNvSpPr txBox="1">
            <a:spLocks noChangeArrowheads="1"/>
          </p:cNvSpPr>
          <p:nvPr/>
        </p:nvSpPr>
        <p:spPr bwMode="auto">
          <a:xfrm>
            <a:off x="4500563" y="1700213"/>
            <a:ext cx="4248150" cy="1739900"/>
          </a:xfrm>
          <a:prstGeom prst="rect">
            <a:avLst/>
          </a:prstGeom>
          <a:noFill/>
          <a:ln w="9525">
            <a:noFill/>
            <a:miter lim="800000"/>
            <a:headEnd/>
            <a:tailEnd/>
          </a:ln>
          <a:effectLst/>
        </p:spPr>
        <p:txBody>
          <a:bodyPr>
            <a:spAutoFit/>
          </a:bodyPr>
          <a:lstStyle/>
          <a:p>
            <a:pPr algn="ctr">
              <a:spcBef>
                <a:spcPct val="50000"/>
              </a:spcBef>
            </a:pPr>
            <a:r>
              <a:rPr lang="en-CA" b="1">
                <a:solidFill>
                  <a:srgbClr val="333399"/>
                </a:solidFill>
                <a:latin typeface="Comic Sans MS" pitchFamily="66" charset="0"/>
              </a:rPr>
              <a:t>Light bulbs have a very simple structure.  They require metal to make electrical contacts.  These contacts are attached to metal filaments which are put into a glass bulb.</a:t>
            </a:r>
            <a:endParaRPr lang="fr-CA" b="1">
              <a:solidFill>
                <a:srgbClr val="333399"/>
              </a:solidFill>
              <a:latin typeface="Comic Sans MS" pitchFamily="66" charset="0"/>
            </a:endParaRPr>
          </a:p>
        </p:txBody>
      </p:sp>
      <p:sp>
        <p:nvSpPr>
          <p:cNvPr id="3078" name="Text Box 6"/>
          <p:cNvSpPr txBox="1">
            <a:spLocks noChangeArrowheads="1"/>
          </p:cNvSpPr>
          <p:nvPr/>
        </p:nvSpPr>
        <p:spPr bwMode="auto">
          <a:xfrm>
            <a:off x="4716463" y="4149725"/>
            <a:ext cx="4032250" cy="1192213"/>
          </a:xfrm>
          <a:prstGeom prst="rect">
            <a:avLst/>
          </a:prstGeom>
          <a:noFill/>
          <a:ln w="9525">
            <a:noFill/>
            <a:miter lim="800000"/>
            <a:headEnd/>
            <a:tailEnd/>
          </a:ln>
          <a:effectLst/>
        </p:spPr>
        <p:txBody>
          <a:bodyPr>
            <a:spAutoFit/>
          </a:bodyPr>
          <a:lstStyle/>
          <a:p>
            <a:pPr>
              <a:spcBef>
                <a:spcPct val="50000"/>
              </a:spcBef>
            </a:pPr>
            <a:r>
              <a:rPr lang="en-CA" b="1">
                <a:solidFill>
                  <a:srgbClr val="800000"/>
                </a:solidFill>
                <a:latin typeface="Comic Sans MS" pitchFamily="66" charset="0"/>
              </a:rPr>
              <a:t>Non-renewable Earth resources:</a:t>
            </a:r>
          </a:p>
          <a:p>
            <a:pPr lvl="2">
              <a:spcBef>
                <a:spcPct val="50000"/>
              </a:spcBef>
              <a:buFont typeface="Wingdings" pitchFamily="2" charset="2"/>
              <a:buChar char="Ø"/>
            </a:pPr>
            <a:r>
              <a:rPr lang="en-CA" b="1">
                <a:solidFill>
                  <a:srgbClr val="800000"/>
                </a:solidFill>
                <a:latin typeface="Comic Sans MS" pitchFamily="66" charset="0"/>
              </a:rPr>
              <a:t> Metal</a:t>
            </a:r>
          </a:p>
          <a:p>
            <a:pPr lvl="2">
              <a:spcBef>
                <a:spcPct val="50000"/>
              </a:spcBef>
              <a:buFont typeface="Wingdings" pitchFamily="2" charset="2"/>
              <a:buChar char="Ø"/>
            </a:pPr>
            <a:r>
              <a:rPr lang="en-CA" b="1">
                <a:solidFill>
                  <a:srgbClr val="800000"/>
                </a:solidFill>
                <a:latin typeface="Comic Sans MS" pitchFamily="66" charset="0"/>
              </a:rPr>
              <a:t> Glass</a:t>
            </a:r>
            <a:endParaRPr lang="fr-CA" b="1">
              <a:solidFill>
                <a:srgbClr val="800000"/>
              </a:solidFill>
              <a:latin typeface="Comic Sans MS" pitchFamily="66" charset="0"/>
            </a:endParaRPr>
          </a:p>
        </p:txBody>
      </p:sp>
    </p:spTree>
    <p:custDataLst>
      <p:tags r:id="rId1"/>
    </p:custDataLst>
  </p:cSld>
  <p:clrMapOvr>
    <a:masterClrMapping/>
  </p:clrMapOvr>
  <p:transition advTm="12403"/>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077"/>
                                        </p:tgtEl>
                                        <p:attrNameLst>
                                          <p:attrName>style.visibility</p:attrName>
                                        </p:attrNameLst>
                                      </p:cBhvr>
                                      <p:to>
                                        <p:strVal val="visible"/>
                                      </p:to>
                                    </p:set>
                                    <p:anim calcmode="lin" valueType="num">
                                      <p:cBhvr>
                                        <p:cTn id="7" dur="500" fill="hold"/>
                                        <p:tgtEl>
                                          <p:spTgt spid="3077"/>
                                        </p:tgtEl>
                                        <p:attrNameLst>
                                          <p:attrName>ppt_w</p:attrName>
                                        </p:attrNameLst>
                                      </p:cBhvr>
                                      <p:tavLst>
                                        <p:tav tm="0">
                                          <p:val>
                                            <p:fltVal val="0"/>
                                          </p:val>
                                        </p:tav>
                                        <p:tav tm="100000">
                                          <p:val>
                                            <p:strVal val="#ppt_w"/>
                                          </p:val>
                                        </p:tav>
                                      </p:tavLst>
                                    </p:anim>
                                    <p:anim calcmode="lin" valueType="num">
                                      <p:cBhvr>
                                        <p:cTn id="8" dur="500" fill="hold"/>
                                        <p:tgtEl>
                                          <p:spTgt spid="3077"/>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5" presetClass="entr" presetSubtype="0" fill="hold" nodeType="clickEffect">
                                  <p:stCondLst>
                                    <p:cond delay="0"/>
                                  </p:stCondLst>
                                  <p:childTnLst>
                                    <p:set>
                                      <p:cBhvr>
                                        <p:cTn id="12" dur="1" fill="hold">
                                          <p:stCondLst>
                                            <p:cond delay="0"/>
                                          </p:stCondLst>
                                        </p:cTn>
                                        <p:tgtEl>
                                          <p:spTgt spid="3078">
                                            <p:txEl>
                                              <p:pRg st="0" end="0"/>
                                            </p:txEl>
                                          </p:spTgt>
                                        </p:tgtEl>
                                        <p:attrNameLst>
                                          <p:attrName>style.visibility</p:attrName>
                                        </p:attrNameLst>
                                      </p:cBhvr>
                                      <p:to>
                                        <p:strVal val="visible"/>
                                      </p:to>
                                    </p:set>
                                    <p:anim calcmode="lin" valueType="num">
                                      <p:cBhvr>
                                        <p:cTn id="13" dur="500" decel="50000" fill="hold">
                                          <p:stCondLst>
                                            <p:cond delay="0"/>
                                          </p:stCondLst>
                                        </p:cTn>
                                        <p:tgtEl>
                                          <p:spTgt spid="3078">
                                            <p:txEl>
                                              <p:pRg st="0" end="0"/>
                                            </p:txEl>
                                          </p:spTgt>
                                        </p:tgtEl>
                                        <p:attrNameLst>
                                          <p:attrName>style.rotation</p:attrName>
                                        </p:attrNameLst>
                                      </p:cBhvr>
                                      <p:tavLst>
                                        <p:tav tm="0">
                                          <p:val>
                                            <p:fltVal val="-90"/>
                                          </p:val>
                                        </p:tav>
                                        <p:tav tm="100000">
                                          <p:val>
                                            <p:fltVal val="0"/>
                                          </p:val>
                                        </p:tav>
                                      </p:tavLst>
                                    </p:anim>
                                    <p:anim calcmode="lin" valueType="num">
                                      <p:cBhvr>
                                        <p:cTn id="14" dur="500" decel="50000" fill="hold">
                                          <p:stCondLst>
                                            <p:cond delay="0"/>
                                          </p:stCondLst>
                                        </p:cTn>
                                        <p:tgtEl>
                                          <p:spTgt spid="3078">
                                            <p:txEl>
                                              <p:pRg st="0" end="0"/>
                                            </p:txEl>
                                          </p:spTgt>
                                        </p:tgtEl>
                                        <p:attrNameLst>
                                          <p:attrName>ppt_w</p:attrName>
                                        </p:attrNameLst>
                                      </p:cBhvr>
                                      <p:tavLst>
                                        <p:tav tm="0">
                                          <p:val>
                                            <p:strVal val="#ppt_w"/>
                                          </p:val>
                                        </p:tav>
                                        <p:tav tm="100000">
                                          <p:val>
                                            <p:strVal val="#ppt_w*.05"/>
                                          </p:val>
                                        </p:tav>
                                      </p:tavLst>
                                    </p:anim>
                                    <p:anim calcmode="lin" valueType="num">
                                      <p:cBhvr>
                                        <p:cTn id="15" dur="500" accel="50000" fill="hold">
                                          <p:stCondLst>
                                            <p:cond delay="500"/>
                                          </p:stCondLst>
                                        </p:cTn>
                                        <p:tgtEl>
                                          <p:spTgt spid="3078">
                                            <p:txEl>
                                              <p:pRg st="0" end="0"/>
                                            </p:txEl>
                                          </p:spTgt>
                                        </p:tgtEl>
                                        <p:attrNameLst>
                                          <p:attrName>ppt_w</p:attrName>
                                        </p:attrNameLst>
                                      </p:cBhvr>
                                      <p:tavLst>
                                        <p:tav tm="0">
                                          <p:val>
                                            <p:strVal val="#ppt_w*.05"/>
                                          </p:val>
                                        </p:tav>
                                        <p:tav tm="100000">
                                          <p:val>
                                            <p:strVal val="#ppt_w"/>
                                          </p:val>
                                        </p:tav>
                                      </p:tavLst>
                                    </p:anim>
                                    <p:anim calcmode="lin" valueType="num">
                                      <p:cBhvr>
                                        <p:cTn id="16" dur="1000" fill="hold"/>
                                        <p:tgtEl>
                                          <p:spTgt spid="3078">
                                            <p:txEl>
                                              <p:pRg st="0" end="0"/>
                                            </p:txEl>
                                          </p:spTgt>
                                        </p:tgtEl>
                                        <p:attrNameLst>
                                          <p:attrName>ppt_h</p:attrName>
                                        </p:attrNameLst>
                                      </p:cBhvr>
                                      <p:tavLst>
                                        <p:tav tm="0">
                                          <p:val>
                                            <p:strVal val="#ppt_h"/>
                                          </p:val>
                                        </p:tav>
                                        <p:tav tm="100000">
                                          <p:val>
                                            <p:strVal val="#ppt_h"/>
                                          </p:val>
                                        </p:tav>
                                      </p:tavLst>
                                    </p:anim>
                                    <p:anim calcmode="lin" valueType="num">
                                      <p:cBhvr>
                                        <p:cTn id="17" dur="500" decel="50000" fill="hold">
                                          <p:stCondLst>
                                            <p:cond delay="0"/>
                                          </p:stCondLst>
                                        </p:cTn>
                                        <p:tgtEl>
                                          <p:spTgt spid="3078">
                                            <p:txEl>
                                              <p:pRg st="0" end="0"/>
                                            </p:txEl>
                                          </p:spTgt>
                                        </p:tgtEl>
                                        <p:attrNameLst>
                                          <p:attrName>ppt_x</p:attrName>
                                        </p:attrNameLst>
                                      </p:cBhvr>
                                      <p:tavLst>
                                        <p:tav tm="0">
                                          <p:val>
                                            <p:strVal val="#ppt_x+.4"/>
                                          </p:val>
                                        </p:tav>
                                        <p:tav tm="100000">
                                          <p:val>
                                            <p:strVal val="#ppt_x"/>
                                          </p:val>
                                        </p:tav>
                                      </p:tavLst>
                                    </p:anim>
                                    <p:anim calcmode="lin" valueType="num">
                                      <p:cBhvr>
                                        <p:cTn id="18" dur="500" decel="50000" fill="hold">
                                          <p:stCondLst>
                                            <p:cond delay="0"/>
                                          </p:stCondLst>
                                        </p:cTn>
                                        <p:tgtEl>
                                          <p:spTgt spid="3078">
                                            <p:txEl>
                                              <p:pRg st="0" end="0"/>
                                            </p:txEl>
                                          </p:spTgt>
                                        </p:tgtEl>
                                        <p:attrNameLst>
                                          <p:attrName>ppt_y</p:attrName>
                                        </p:attrNameLst>
                                      </p:cBhvr>
                                      <p:tavLst>
                                        <p:tav tm="0">
                                          <p:val>
                                            <p:strVal val="#ppt_y-.2"/>
                                          </p:val>
                                        </p:tav>
                                        <p:tav tm="100000">
                                          <p:val>
                                            <p:strVal val="#ppt_y+.1"/>
                                          </p:val>
                                        </p:tav>
                                      </p:tavLst>
                                    </p:anim>
                                    <p:anim calcmode="lin" valueType="num">
                                      <p:cBhvr>
                                        <p:cTn id="19" dur="500" accel="50000" fill="hold">
                                          <p:stCondLst>
                                            <p:cond delay="500"/>
                                          </p:stCondLst>
                                        </p:cTn>
                                        <p:tgtEl>
                                          <p:spTgt spid="3078">
                                            <p:txEl>
                                              <p:pRg st="0" end="0"/>
                                            </p:txEl>
                                          </p:spTgt>
                                        </p:tgtEl>
                                        <p:attrNameLst>
                                          <p:attrName>ppt_y</p:attrName>
                                        </p:attrNameLst>
                                      </p:cBhvr>
                                      <p:tavLst>
                                        <p:tav tm="0">
                                          <p:val>
                                            <p:strVal val="#ppt_y+.1"/>
                                          </p:val>
                                        </p:tav>
                                        <p:tav tm="100000">
                                          <p:val>
                                            <p:strVal val="#ppt_y"/>
                                          </p:val>
                                        </p:tav>
                                      </p:tavLst>
                                    </p:anim>
                                    <p:animEffect transition="in" filter="fade">
                                      <p:cBhvr>
                                        <p:cTn id="20" dur="1000" decel="50000">
                                          <p:stCondLst>
                                            <p:cond delay="0"/>
                                          </p:stCondLst>
                                        </p:cTn>
                                        <p:tgtEl>
                                          <p:spTgt spid="3078">
                                            <p:txEl>
                                              <p:pRg st="0" end="0"/>
                                            </p:txEl>
                                          </p:spTgt>
                                        </p:tgtEl>
                                      </p:cBhvr>
                                    </p:animEffect>
                                  </p:childTnLst>
                                </p:cTn>
                              </p:par>
                            </p:childTnLst>
                          </p:cTn>
                        </p:par>
                        <p:par>
                          <p:cTn id="21" fill="hold">
                            <p:stCondLst>
                              <p:cond delay="1000"/>
                            </p:stCondLst>
                            <p:childTnLst>
                              <p:par>
                                <p:cTn id="22" presetID="2" presetClass="entr" presetSubtype="4" fill="hold" nodeType="afterEffect">
                                  <p:stCondLst>
                                    <p:cond delay="0"/>
                                  </p:stCondLst>
                                  <p:childTnLst>
                                    <p:set>
                                      <p:cBhvr>
                                        <p:cTn id="23" dur="1" fill="hold">
                                          <p:stCondLst>
                                            <p:cond delay="0"/>
                                          </p:stCondLst>
                                        </p:cTn>
                                        <p:tgtEl>
                                          <p:spTgt spid="3078">
                                            <p:txEl>
                                              <p:pRg st="1" end="1"/>
                                            </p:txEl>
                                          </p:spTgt>
                                        </p:tgtEl>
                                        <p:attrNameLst>
                                          <p:attrName>style.visibility</p:attrName>
                                        </p:attrNameLst>
                                      </p:cBhvr>
                                      <p:to>
                                        <p:strVal val="visible"/>
                                      </p:to>
                                    </p:set>
                                    <p:anim calcmode="lin" valueType="num">
                                      <p:cBhvr additive="base">
                                        <p:cTn id="24" dur="500" fill="hold"/>
                                        <p:tgtEl>
                                          <p:spTgt spid="3078">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078">
                                            <p:txEl>
                                              <p:pRg st="1" end="1"/>
                                            </p:txEl>
                                          </p:spTgt>
                                        </p:tgtEl>
                                        <p:attrNameLst>
                                          <p:attrName>ppt_y</p:attrName>
                                        </p:attrNameLst>
                                      </p:cBhvr>
                                      <p:tavLst>
                                        <p:tav tm="0">
                                          <p:val>
                                            <p:strVal val="1+#ppt_h/2"/>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3078">
                                            <p:txEl>
                                              <p:pRg st="2" end="2"/>
                                            </p:txEl>
                                          </p:spTgt>
                                        </p:tgtEl>
                                        <p:attrNameLst>
                                          <p:attrName>style.visibility</p:attrName>
                                        </p:attrNameLst>
                                      </p:cBhvr>
                                      <p:to>
                                        <p:strVal val="visible"/>
                                      </p:to>
                                    </p:set>
                                    <p:anim calcmode="lin" valueType="num">
                                      <p:cBhvr additive="base">
                                        <p:cTn id="29" dur="500" fill="hold"/>
                                        <p:tgtEl>
                                          <p:spTgt spid="3078">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07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Text Box 5"/>
          <p:cNvSpPr txBox="1">
            <a:spLocks noChangeArrowheads="1"/>
          </p:cNvSpPr>
          <p:nvPr/>
        </p:nvSpPr>
        <p:spPr bwMode="auto">
          <a:xfrm>
            <a:off x="827088" y="476250"/>
            <a:ext cx="6913562" cy="762000"/>
          </a:xfrm>
          <a:prstGeom prst="rect">
            <a:avLst/>
          </a:prstGeom>
          <a:noFill/>
          <a:ln w="9525">
            <a:noFill/>
            <a:miter lim="800000"/>
            <a:headEnd/>
            <a:tailEnd/>
          </a:ln>
          <a:effectLst/>
        </p:spPr>
        <p:txBody>
          <a:bodyPr>
            <a:spAutoFit/>
          </a:bodyPr>
          <a:lstStyle/>
          <a:p>
            <a:pPr algn="ctr">
              <a:spcBef>
                <a:spcPct val="50000"/>
              </a:spcBef>
            </a:pPr>
            <a:r>
              <a:rPr lang="en-CA" sz="4400" b="1">
                <a:solidFill>
                  <a:srgbClr val="333399"/>
                </a:solidFill>
                <a:latin typeface="Comic Sans MS" pitchFamily="66" charset="0"/>
              </a:rPr>
              <a:t>Mining Metal</a:t>
            </a:r>
            <a:endParaRPr lang="fr-CA" sz="4400" b="1">
              <a:solidFill>
                <a:srgbClr val="333399"/>
              </a:solidFill>
              <a:latin typeface="Comic Sans MS" pitchFamily="66" charset="0"/>
            </a:endParaRPr>
          </a:p>
        </p:txBody>
      </p:sp>
      <p:sp>
        <p:nvSpPr>
          <p:cNvPr id="4102" name="Text Box 6"/>
          <p:cNvSpPr txBox="1">
            <a:spLocks noChangeArrowheads="1"/>
          </p:cNvSpPr>
          <p:nvPr/>
        </p:nvSpPr>
        <p:spPr bwMode="auto">
          <a:xfrm>
            <a:off x="468313" y="1773238"/>
            <a:ext cx="4824412" cy="3389312"/>
          </a:xfrm>
          <a:prstGeom prst="rect">
            <a:avLst/>
          </a:prstGeom>
          <a:noFill/>
          <a:ln w="9525">
            <a:noFill/>
            <a:miter lim="800000"/>
            <a:headEnd/>
            <a:tailEnd/>
          </a:ln>
          <a:effectLst/>
        </p:spPr>
        <p:txBody>
          <a:bodyPr>
            <a:spAutoFit/>
          </a:bodyPr>
          <a:lstStyle/>
          <a:p>
            <a:pPr>
              <a:spcBef>
                <a:spcPct val="50000"/>
              </a:spcBef>
            </a:pPr>
            <a:r>
              <a:rPr lang="en-CA">
                <a:latin typeface="Comic Sans MS" pitchFamily="66" charset="0"/>
              </a:rPr>
              <a:t>Did you know that the most significant geological formation associated with metal mining in Canada is the Canadian Shield?</a:t>
            </a:r>
          </a:p>
          <a:p>
            <a:pPr>
              <a:spcBef>
                <a:spcPct val="50000"/>
              </a:spcBef>
            </a:pPr>
            <a:r>
              <a:rPr lang="en-CA">
                <a:latin typeface="Comic Sans MS" pitchFamily="66" charset="0"/>
              </a:rPr>
              <a:t>The shield is the largest and oldest geological region in Canada.  It was formed 4 billion to 570 million years ago.</a:t>
            </a:r>
          </a:p>
          <a:p>
            <a:pPr>
              <a:spcBef>
                <a:spcPct val="50000"/>
              </a:spcBef>
            </a:pPr>
            <a:r>
              <a:rPr lang="en-CA">
                <a:latin typeface="Comic Sans MS" pitchFamily="66" charset="0"/>
              </a:rPr>
              <a:t>The majority of Canada’s metal mines are on the Canadian Shield.  The remaining areas of metal mining are found within the mountains along the western and south eastern  coasts. </a:t>
            </a:r>
            <a:endParaRPr lang="fr-CA">
              <a:latin typeface="Comic Sans MS" pitchFamily="66" charset="0"/>
            </a:endParaRPr>
          </a:p>
        </p:txBody>
      </p:sp>
      <p:pic>
        <p:nvPicPr>
          <p:cNvPr id="4103" name="Picture 7"/>
          <p:cNvPicPr>
            <a:picLocks noChangeAspect="1" noChangeArrowheads="1"/>
          </p:cNvPicPr>
          <p:nvPr/>
        </p:nvPicPr>
        <p:blipFill>
          <a:blip r:embed="rId2" cstate="print"/>
          <a:srcRect l="30991" t="48221" r="53514" b="29123"/>
          <a:stretch>
            <a:fillRect/>
          </a:stretch>
        </p:blipFill>
        <p:spPr bwMode="auto">
          <a:xfrm>
            <a:off x="5292725" y="1989138"/>
            <a:ext cx="3492500" cy="2871787"/>
          </a:xfrm>
          <a:prstGeom prst="rect">
            <a:avLst/>
          </a:prstGeom>
          <a:noFill/>
          <a:ln w="9525">
            <a:noFill/>
            <a:miter lim="800000"/>
            <a:headEnd/>
            <a:tailEnd/>
          </a:ln>
          <a:effectLst/>
        </p:spPr>
      </p:pic>
      <p:sp>
        <p:nvSpPr>
          <p:cNvPr id="4104" name="Text Box 8"/>
          <p:cNvSpPr txBox="1">
            <a:spLocks noChangeArrowheads="1"/>
          </p:cNvSpPr>
          <p:nvPr/>
        </p:nvSpPr>
        <p:spPr bwMode="auto">
          <a:xfrm>
            <a:off x="5651500" y="4868863"/>
            <a:ext cx="2952750" cy="396875"/>
          </a:xfrm>
          <a:prstGeom prst="rect">
            <a:avLst/>
          </a:prstGeom>
          <a:noFill/>
          <a:ln w="9525">
            <a:noFill/>
            <a:miter lim="800000"/>
            <a:headEnd/>
            <a:tailEnd/>
          </a:ln>
          <a:effectLst/>
        </p:spPr>
        <p:txBody>
          <a:bodyPr>
            <a:spAutoFit/>
          </a:bodyPr>
          <a:lstStyle/>
          <a:p>
            <a:pPr algn="ctr">
              <a:spcBef>
                <a:spcPct val="50000"/>
              </a:spcBef>
            </a:pPr>
            <a:r>
              <a:rPr lang="en-CA" sz="2000" b="1">
                <a:solidFill>
                  <a:srgbClr val="FF0000"/>
                </a:solidFill>
                <a:latin typeface="Comic Sans MS" pitchFamily="66" charset="0"/>
              </a:rPr>
              <a:t>Canadian Shield</a:t>
            </a:r>
            <a:endParaRPr lang="fr-CA" sz="2000" b="1">
              <a:solidFill>
                <a:srgbClr val="FF0000"/>
              </a:solidFill>
              <a:latin typeface="Comic Sans MS" pitchFamily="66" charset="0"/>
            </a:endParaRPr>
          </a:p>
        </p:txBody>
      </p:sp>
    </p:spTree>
  </p:cSld>
  <p:clrMapOvr>
    <a:masterClrMapping/>
  </p:clrMapOvr>
  <p:transition advTm="16208"/>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Rot="1" noChangeArrowheads="1"/>
          </p:cNvSpPr>
          <p:nvPr>
            <p:ph type="title"/>
          </p:nvPr>
        </p:nvSpPr>
        <p:spPr/>
        <p:txBody>
          <a:bodyPr/>
          <a:lstStyle/>
          <a:p>
            <a:r>
              <a:rPr lang="en-CA" b="1">
                <a:solidFill>
                  <a:srgbClr val="660066"/>
                </a:solidFill>
                <a:latin typeface="Comic Sans MS" pitchFamily="66" charset="0"/>
              </a:rPr>
              <a:t>Glass</a:t>
            </a:r>
            <a:r>
              <a:rPr lang="en-CA">
                <a:solidFill>
                  <a:srgbClr val="660066"/>
                </a:solidFill>
              </a:rPr>
              <a:t> </a:t>
            </a:r>
            <a:r>
              <a:rPr lang="en-CA" b="1">
                <a:solidFill>
                  <a:srgbClr val="660066"/>
                </a:solidFill>
                <a:latin typeface="Comic Sans MS" pitchFamily="66" charset="0"/>
              </a:rPr>
              <a:t>Minerals</a:t>
            </a:r>
            <a:endParaRPr lang="fr-CA" b="1">
              <a:solidFill>
                <a:srgbClr val="660066"/>
              </a:solidFill>
              <a:latin typeface="Comic Sans MS" pitchFamily="66" charset="0"/>
            </a:endParaRPr>
          </a:p>
        </p:txBody>
      </p:sp>
      <p:sp>
        <p:nvSpPr>
          <p:cNvPr id="5124" name="Text Box 4"/>
          <p:cNvSpPr txBox="1">
            <a:spLocks noChangeArrowheads="1"/>
          </p:cNvSpPr>
          <p:nvPr/>
        </p:nvSpPr>
        <p:spPr bwMode="auto">
          <a:xfrm>
            <a:off x="539750" y="1628775"/>
            <a:ext cx="5292725" cy="2701925"/>
          </a:xfrm>
          <a:prstGeom prst="rect">
            <a:avLst/>
          </a:prstGeom>
          <a:noFill/>
          <a:ln w="9525">
            <a:noFill/>
            <a:miter lim="800000"/>
            <a:headEnd/>
            <a:tailEnd/>
          </a:ln>
          <a:effectLst/>
        </p:spPr>
        <p:txBody>
          <a:bodyPr>
            <a:spAutoFit/>
          </a:bodyPr>
          <a:lstStyle/>
          <a:p>
            <a:pPr>
              <a:spcBef>
                <a:spcPct val="50000"/>
              </a:spcBef>
            </a:pPr>
            <a:r>
              <a:rPr lang="en-CA">
                <a:latin typeface="Comic Sans MS" pitchFamily="66" charset="0"/>
              </a:rPr>
              <a:t>Glass is made primarily from the mineral quartz which is what sand is made from.  However, small amounts of other minerals such as sodium carbonate, lime, magnesium oxide and aluminum oxide are added to the sand to make the process easier.</a:t>
            </a:r>
          </a:p>
          <a:p>
            <a:pPr>
              <a:spcBef>
                <a:spcPct val="50000"/>
              </a:spcBef>
            </a:pPr>
            <a:r>
              <a:rPr lang="en-CA">
                <a:latin typeface="Comic Sans MS" pitchFamily="66" charset="0"/>
              </a:rPr>
              <a:t>Quartz is one of the most abundant minerals found on the Earth’s crust and is mined in Canada’s Yukon.</a:t>
            </a:r>
            <a:endParaRPr lang="fr-CA">
              <a:latin typeface="Comic Sans MS" pitchFamily="66" charset="0"/>
            </a:endParaRPr>
          </a:p>
        </p:txBody>
      </p:sp>
      <p:pic>
        <p:nvPicPr>
          <p:cNvPr id="5125" name="Picture 5"/>
          <p:cNvPicPr>
            <a:picLocks noChangeAspect="1" noChangeArrowheads="1"/>
          </p:cNvPicPr>
          <p:nvPr/>
        </p:nvPicPr>
        <p:blipFill>
          <a:blip r:embed="rId2" cstate="print"/>
          <a:srcRect l="32101" t="45270" r="56284" b="20268"/>
          <a:stretch>
            <a:fillRect/>
          </a:stretch>
        </p:blipFill>
        <p:spPr bwMode="auto">
          <a:xfrm>
            <a:off x="6588125" y="1844675"/>
            <a:ext cx="1511300" cy="2520950"/>
          </a:xfrm>
          <a:prstGeom prst="rect">
            <a:avLst/>
          </a:prstGeom>
          <a:noFill/>
          <a:ln w="9525">
            <a:noFill/>
            <a:miter lim="800000"/>
            <a:headEnd/>
            <a:tailEnd/>
          </a:ln>
          <a:effectLst/>
        </p:spPr>
      </p:pic>
      <p:sp>
        <p:nvSpPr>
          <p:cNvPr id="5126" name="Text Box 6"/>
          <p:cNvSpPr txBox="1">
            <a:spLocks noChangeArrowheads="1"/>
          </p:cNvSpPr>
          <p:nvPr/>
        </p:nvSpPr>
        <p:spPr bwMode="auto">
          <a:xfrm>
            <a:off x="6588125" y="4581525"/>
            <a:ext cx="1512888" cy="366713"/>
          </a:xfrm>
          <a:prstGeom prst="rect">
            <a:avLst/>
          </a:prstGeom>
          <a:noFill/>
          <a:ln w="9525">
            <a:noFill/>
            <a:miter lim="800000"/>
            <a:headEnd/>
            <a:tailEnd/>
          </a:ln>
          <a:effectLst/>
        </p:spPr>
        <p:txBody>
          <a:bodyPr>
            <a:spAutoFit/>
          </a:bodyPr>
          <a:lstStyle/>
          <a:p>
            <a:pPr algn="ctr">
              <a:spcBef>
                <a:spcPct val="50000"/>
              </a:spcBef>
            </a:pPr>
            <a:r>
              <a:rPr lang="en-CA" b="1">
                <a:solidFill>
                  <a:srgbClr val="FF00FF"/>
                </a:solidFill>
                <a:latin typeface="Comic Sans MS" pitchFamily="66" charset="0"/>
              </a:rPr>
              <a:t>Quartz</a:t>
            </a:r>
            <a:endParaRPr lang="fr-CA" b="1">
              <a:solidFill>
                <a:srgbClr val="FF00FF"/>
              </a:solidFill>
              <a:latin typeface="Comic Sans MS" pitchFamily="66" charset="0"/>
            </a:endParaRPr>
          </a:p>
        </p:txBody>
      </p:sp>
      <p:sp>
        <p:nvSpPr>
          <p:cNvPr id="5127" name="Rectangle 7"/>
          <p:cNvSpPr>
            <a:spLocks noChangeArrowheads="1"/>
          </p:cNvSpPr>
          <p:nvPr/>
        </p:nvSpPr>
        <p:spPr bwMode="auto">
          <a:xfrm>
            <a:off x="0" y="0"/>
            <a:ext cx="247650" cy="366713"/>
          </a:xfrm>
          <a:prstGeom prst="rect">
            <a:avLst/>
          </a:prstGeom>
          <a:noFill/>
          <a:ln w="9525">
            <a:noFill/>
            <a:miter lim="800000"/>
            <a:headEnd/>
            <a:tailEnd/>
          </a:ln>
          <a:effectLst/>
        </p:spPr>
        <p:txBody>
          <a:bodyPr wrap="none" anchor="ctr">
            <a:spAutoFit/>
          </a:bodyPr>
          <a:lstStyle/>
          <a:p>
            <a:r>
              <a:rPr lang="fr-CA">
                <a:latin typeface="Arial" charset="0"/>
              </a:rPr>
              <a:t> </a:t>
            </a:r>
          </a:p>
        </p:txBody>
      </p:sp>
    </p:spTree>
  </p:cSld>
  <p:clrMapOvr>
    <a:masterClrMapping/>
  </p:clrMapOvr>
  <p:transition advTm="15086"/>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0"/>
                                  </p:stCondLst>
                                  <p:childTnLst>
                                    <p:animEffect transition="out" filter="fade">
                                      <p:cBhvr>
                                        <p:cTn id="6" dur="500" tmFilter="0, 0; .2, .5; .8, .5; 1, 0"/>
                                        <p:tgtEl>
                                          <p:spTgt spid="5125"/>
                                        </p:tgtEl>
                                      </p:cBhvr>
                                    </p:animEffect>
                                    <p:animScale>
                                      <p:cBhvr>
                                        <p:cTn id="7" dur="250" autoRev="1" fill="hold"/>
                                        <p:tgtEl>
                                          <p:spTgt spid="512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04" name="WordArt 12"/>
          <p:cNvSpPr>
            <a:spLocks noChangeArrowheads="1" noChangeShapeType="1" noTextEdit="1"/>
          </p:cNvSpPr>
          <p:nvPr/>
        </p:nvSpPr>
        <p:spPr bwMode="auto">
          <a:xfrm>
            <a:off x="504825" y="288925"/>
            <a:ext cx="8207375" cy="1079500"/>
          </a:xfrm>
          <a:prstGeom prst="rect">
            <a:avLst/>
          </a:prstGeom>
        </p:spPr>
        <p:txBody>
          <a:bodyPr wrap="none" fromWordArt="1">
            <a:prstTxWarp prst="textPlain">
              <a:avLst>
                <a:gd name="adj" fmla="val 50000"/>
              </a:avLst>
            </a:prstTxWarp>
          </a:bodyPr>
          <a:lstStyle/>
          <a:p>
            <a:r>
              <a:rPr lang="en-CA" sz="3600" kern="10">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Comic Sans MS"/>
              </a:rPr>
              <a:t>Life without light bulbs!</a:t>
            </a:r>
          </a:p>
        </p:txBody>
      </p:sp>
      <p:sp>
        <p:nvSpPr>
          <p:cNvPr id="8205" name="Text Box 13"/>
          <p:cNvSpPr txBox="1">
            <a:spLocks noChangeArrowheads="1"/>
          </p:cNvSpPr>
          <p:nvPr/>
        </p:nvSpPr>
        <p:spPr bwMode="auto">
          <a:xfrm>
            <a:off x="539750" y="1700213"/>
            <a:ext cx="8064500" cy="2894012"/>
          </a:xfrm>
          <a:prstGeom prst="rect">
            <a:avLst/>
          </a:prstGeom>
          <a:noFill/>
          <a:ln w="9525">
            <a:noFill/>
            <a:miter lim="800000"/>
            <a:headEnd/>
            <a:tailEnd/>
          </a:ln>
          <a:effectLst/>
        </p:spPr>
        <p:txBody>
          <a:bodyPr>
            <a:spAutoFit/>
          </a:bodyPr>
          <a:lstStyle/>
          <a:p>
            <a:pPr>
              <a:spcBef>
                <a:spcPct val="20000"/>
              </a:spcBef>
            </a:pPr>
            <a:r>
              <a:rPr lang="en-CA">
                <a:solidFill>
                  <a:srgbClr val="000000"/>
                </a:solidFill>
                <a:latin typeface="Comic Sans MS" pitchFamily="66" charset="0"/>
              </a:rPr>
              <a:t>If we couldn’t mine rocks and minerals, we wouldn’t have light bulbs because we wouldn’t have metal and quarts for the glass to make them.  We wouldn’t even have lanterns because they also are made from metal and glass.  We would have to depend on torches and candles.  Torches and candles were used until Thomas Edison invented the light bulb in 1879.  </a:t>
            </a:r>
          </a:p>
          <a:p>
            <a:pPr>
              <a:spcBef>
                <a:spcPct val="20000"/>
              </a:spcBef>
            </a:pPr>
            <a:r>
              <a:rPr lang="en-CA">
                <a:solidFill>
                  <a:srgbClr val="000000"/>
                </a:solidFill>
                <a:latin typeface="Comic Sans MS" pitchFamily="66" charset="0"/>
              </a:rPr>
              <a:t>If light bulbs wouldn’t have been invented, we could not do simple everyday tasks that we take for granted like drive a car at night, light up a building quickly or even grow plants indoors, etc.  Light bulbs are much safer then torches and candles.  Miners even have light bulbs for their helmet to see in the dark.  </a:t>
            </a:r>
            <a:endParaRPr lang="fr-CA">
              <a:solidFill>
                <a:srgbClr val="000000"/>
              </a:solidFill>
              <a:latin typeface="Comic Sans MS" pitchFamily="66" charset="0"/>
            </a:endParaRPr>
          </a:p>
        </p:txBody>
      </p:sp>
      <p:pic>
        <p:nvPicPr>
          <p:cNvPr id="8207" name="Picture 15" descr="scented-candles-for-home"/>
          <p:cNvPicPr>
            <a:picLocks noChangeAspect="1" noChangeArrowheads="1"/>
          </p:cNvPicPr>
          <p:nvPr/>
        </p:nvPicPr>
        <p:blipFill>
          <a:blip r:embed="rId2" cstate="print"/>
          <a:srcRect/>
          <a:stretch>
            <a:fillRect/>
          </a:stretch>
        </p:blipFill>
        <p:spPr bwMode="auto">
          <a:xfrm>
            <a:off x="5940425" y="4508500"/>
            <a:ext cx="2376488" cy="2151063"/>
          </a:xfrm>
          <a:prstGeom prst="rect">
            <a:avLst/>
          </a:prstGeom>
          <a:noFill/>
        </p:spPr>
      </p:pic>
      <p:pic>
        <p:nvPicPr>
          <p:cNvPr id="8209" name="Picture 17" descr="torche-flamboyante-thumb5833968"/>
          <p:cNvPicPr>
            <a:picLocks noChangeAspect="1" noChangeArrowheads="1"/>
          </p:cNvPicPr>
          <p:nvPr/>
        </p:nvPicPr>
        <p:blipFill>
          <a:blip r:embed="rId3" cstate="print"/>
          <a:srcRect b="5927"/>
          <a:stretch>
            <a:fillRect/>
          </a:stretch>
        </p:blipFill>
        <p:spPr bwMode="auto">
          <a:xfrm>
            <a:off x="971550" y="4724400"/>
            <a:ext cx="1273175" cy="1755775"/>
          </a:xfrm>
          <a:prstGeom prst="rect">
            <a:avLst/>
          </a:prstGeom>
          <a:noFill/>
        </p:spPr>
      </p:pic>
    </p:spTree>
  </p:cSld>
  <p:clrMapOvr>
    <a:masterClrMapping/>
  </p:clrMapOvr>
  <p:transition advTm="21153"/>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rrowheads="1"/>
          </p:cNvSpPr>
          <p:nvPr>
            <p:ph type="title"/>
          </p:nvPr>
        </p:nvSpPr>
        <p:spPr/>
        <p:txBody>
          <a:bodyPr/>
          <a:lstStyle/>
          <a:p>
            <a:r>
              <a:rPr lang="en-CA">
                <a:solidFill>
                  <a:srgbClr val="000066"/>
                </a:solidFill>
                <a:latin typeface="Comic Sans MS" pitchFamily="66" charset="0"/>
              </a:rPr>
              <a:t>Why are minerals important?</a:t>
            </a:r>
            <a:endParaRPr lang="fr-CA">
              <a:solidFill>
                <a:srgbClr val="000066"/>
              </a:solidFill>
              <a:latin typeface="Comic Sans MS" pitchFamily="66" charset="0"/>
            </a:endParaRPr>
          </a:p>
        </p:txBody>
      </p:sp>
      <p:sp>
        <p:nvSpPr>
          <p:cNvPr id="6147" name="Rectangle 3"/>
          <p:cNvSpPr>
            <a:spLocks noGrp="1" noRot="1" noChangeArrowheads="1"/>
          </p:cNvSpPr>
          <p:nvPr>
            <p:ph type="body" idx="1"/>
          </p:nvPr>
        </p:nvSpPr>
        <p:spPr>
          <a:xfrm>
            <a:off x="301625" y="1600200"/>
            <a:ext cx="7856538" cy="3536950"/>
          </a:xfrm>
        </p:spPr>
        <p:txBody>
          <a:bodyPr/>
          <a:lstStyle/>
          <a:p>
            <a:pPr>
              <a:lnSpc>
                <a:spcPct val="90000"/>
              </a:lnSpc>
              <a:buFont typeface="Arial" charset="0"/>
              <a:buNone/>
            </a:pPr>
            <a:r>
              <a:rPr lang="en-CA" sz="1600">
                <a:latin typeface="Comic Sans MS" pitchFamily="66" charset="0"/>
              </a:rPr>
              <a:t>Non-renewable Earth resources are important in everyday life because we</a:t>
            </a:r>
          </a:p>
          <a:p>
            <a:pPr>
              <a:lnSpc>
                <a:spcPct val="90000"/>
              </a:lnSpc>
              <a:buFont typeface="Arial" charset="0"/>
              <a:buNone/>
            </a:pPr>
            <a:r>
              <a:rPr lang="en-CA" sz="1600">
                <a:latin typeface="Comic Sans MS" pitchFamily="66" charset="0"/>
              </a:rPr>
              <a:t>depend on them to light our homes, schools and hospitals.  Without metal</a:t>
            </a:r>
          </a:p>
          <a:p>
            <a:pPr>
              <a:lnSpc>
                <a:spcPct val="90000"/>
              </a:lnSpc>
              <a:buFont typeface="Arial" charset="0"/>
              <a:buNone/>
            </a:pPr>
            <a:r>
              <a:rPr lang="en-CA" sz="1600">
                <a:latin typeface="Comic Sans MS" pitchFamily="66" charset="0"/>
              </a:rPr>
              <a:t>and quartz we could not make light bulbs and other objects we use daily. </a:t>
            </a:r>
          </a:p>
          <a:p>
            <a:pPr>
              <a:lnSpc>
                <a:spcPct val="90000"/>
              </a:lnSpc>
              <a:buFont typeface="Arial" charset="0"/>
              <a:buNone/>
            </a:pPr>
            <a:endParaRPr lang="en-CA" sz="1600">
              <a:latin typeface="Comic Sans MS" pitchFamily="66" charset="0"/>
            </a:endParaRPr>
          </a:p>
          <a:p>
            <a:pPr>
              <a:lnSpc>
                <a:spcPct val="90000"/>
              </a:lnSpc>
              <a:buFont typeface="Arial" charset="0"/>
              <a:buNone/>
            </a:pPr>
            <a:r>
              <a:rPr lang="en-CA" sz="1600">
                <a:latin typeface="Comic Sans MS" pitchFamily="66" charset="0"/>
              </a:rPr>
              <a:t>Did you know that it is necessary to produce more than 40,000 pounds of</a:t>
            </a:r>
          </a:p>
          <a:p>
            <a:pPr>
              <a:lnSpc>
                <a:spcPct val="90000"/>
              </a:lnSpc>
              <a:buFont typeface="Arial" charset="0"/>
              <a:buNone/>
            </a:pPr>
            <a:r>
              <a:rPr lang="en-CA" sz="1600">
                <a:latin typeface="Comic Sans MS" pitchFamily="66" charset="0"/>
              </a:rPr>
              <a:t>new minerals a year for every man, woman and child living in the United</a:t>
            </a:r>
          </a:p>
          <a:p>
            <a:pPr>
              <a:lnSpc>
                <a:spcPct val="90000"/>
              </a:lnSpc>
              <a:buFont typeface="Arial" charset="0"/>
              <a:buNone/>
            </a:pPr>
            <a:r>
              <a:rPr lang="en-CA" sz="1600">
                <a:latin typeface="Comic Sans MS" pitchFamily="66" charset="0"/>
              </a:rPr>
              <a:t>States?</a:t>
            </a:r>
          </a:p>
          <a:p>
            <a:pPr>
              <a:lnSpc>
                <a:spcPct val="90000"/>
              </a:lnSpc>
              <a:buFont typeface="Arial" charset="0"/>
              <a:buNone/>
            </a:pPr>
            <a:endParaRPr lang="en-CA" sz="1600">
              <a:latin typeface="Comic Sans MS" pitchFamily="66" charset="0"/>
            </a:endParaRPr>
          </a:p>
          <a:p>
            <a:pPr>
              <a:lnSpc>
                <a:spcPct val="90000"/>
              </a:lnSpc>
              <a:buFont typeface="Arial" charset="0"/>
              <a:buNone/>
            </a:pPr>
            <a:r>
              <a:rPr lang="en-CA" sz="1600">
                <a:latin typeface="Comic Sans MS" pitchFamily="66" charset="0"/>
              </a:rPr>
              <a:t>The Canadian mining industry currently employs 363,000 Canadians in mineral </a:t>
            </a:r>
          </a:p>
          <a:p>
            <a:pPr>
              <a:lnSpc>
                <a:spcPct val="90000"/>
              </a:lnSpc>
              <a:buFont typeface="Arial" charset="0"/>
              <a:buNone/>
            </a:pPr>
            <a:r>
              <a:rPr lang="en-CA" sz="1600">
                <a:latin typeface="Comic Sans MS" pitchFamily="66" charset="0"/>
              </a:rPr>
              <a:t>extraction and in the value-added smelting, fabrication, and manufacturing </a:t>
            </a:r>
          </a:p>
          <a:p>
            <a:pPr>
              <a:lnSpc>
                <a:spcPct val="90000"/>
              </a:lnSpc>
              <a:buFont typeface="Arial" charset="0"/>
              <a:buNone/>
            </a:pPr>
            <a:r>
              <a:rPr lang="en-CA" sz="1600">
                <a:latin typeface="Comic Sans MS" pitchFamily="66" charset="0"/>
              </a:rPr>
              <a:t>areas.</a:t>
            </a:r>
            <a:r>
              <a:rPr lang="fr-CA" sz="1600">
                <a:latin typeface="Comic Sans MS" pitchFamily="66" charset="0"/>
              </a:rPr>
              <a:t> </a:t>
            </a:r>
            <a:endParaRPr lang="en-CA" sz="2800"/>
          </a:p>
        </p:txBody>
      </p:sp>
      <p:pic>
        <p:nvPicPr>
          <p:cNvPr id="6150" name="Picture 6" descr="ANd9GcQoY7O-iA-OfO7nRXxPiSuYU0fRYsyOKh_-SklzDdC3ZhovCN27YUHozl53-Q"/>
          <p:cNvPicPr>
            <a:picLocks noChangeAspect="1" noChangeArrowheads="1"/>
          </p:cNvPicPr>
          <p:nvPr/>
        </p:nvPicPr>
        <p:blipFill>
          <a:blip r:embed="rId3" cstate="print"/>
          <a:srcRect/>
          <a:stretch>
            <a:fillRect/>
          </a:stretch>
        </p:blipFill>
        <p:spPr bwMode="auto">
          <a:xfrm>
            <a:off x="6786563" y="4724400"/>
            <a:ext cx="1457325" cy="1819275"/>
          </a:xfrm>
          <a:prstGeom prst="rect">
            <a:avLst/>
          </a:prstGeom>
          <a:noFill/>
        </p:spPr>
      </p:pic>
    </p:spTree>
    <p:custDataLst>
      <p:tags r:id="rId1"/>
    </p:custDataLst>
  </p:cSld>
  <p:clrMapOvr>
    <a:masterClrMapping/>
  </p:clrMapOvr>
  <p:transition advTm="27782"/>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box(in)">
                                      <p:cBhvr>
                                        <p:cTn id="7" dur="500"/>
                                        <p:tgtEl>
                                          <p:spTgt spid="6147">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6147">
                                            <p:txEl>
                                              <p:pRg st="1" end="1"/>
                                            </p:txEl>
                                          </p:spTgt>
                                        </p:tgtEl>
                                        <p:attrNameLst>
                                          <p:attrName>style.visibility</p:attrName>
                                        </p:attrNameLst>
                                      </p:cBhvr>
                                      <p:to>
                                        <p:strVal val="visible"/>
                                      </p:to>
                                    </p:set>
                                    <p:animEffect transition="in" filter="box(in)">
                                      <p:cBhvr>
                                        <p:cTn id="10" dur="500"/>
                                        <p:tgtEl>
                                          <p:spTgt spid="6147">
                                            <p:txEl>
                                              <p:pRg st="1" end="1"/>
                                            </p:txEl>
                                          </p:spTgt>
                                        </p:tgtEl>
                                      </p:cBhvr>
                                    </p:animEffect>
                                  </p:childTnLst>
                                </p:cTn>
                              </p:par>
                              <p:par>
                                <p:cTn id="11" presetID="4" presetClass="entr" presetSubtype="16" fill="hold" nodeType="withEffect">
                                  <p:stCondLst>
                                    <p:cond delay="0"/>
                                  </p:stCondLst>
                                  <p:childTnLst>
                                    <p:set>
                                      <p:cBhvr>
                                        <p:cTn id="12" dur="1" fill="hold">
                                          <p:stCondLst>
                                            <p:cond delay="0"/>
                                          </p:stCondLst>
                                        </p:cTn>
                                        <p:tgtEl>
                                          <p:spTgt spid="6147">
                                            <p:txEl>
                                              <p:pRg st="2" end="2"/>
                                            </p:txEl>
                                          </p:spTgt>
                                        </p:tgtEl>
                                        <p:attrNameLst>
                                          <p:attrName>style.visibility</p:attrName>
                                        </p:attrNameLst>
                                      </p:cBhvr>
                                      <p:to>
                                        <p:strVal val="visible"/>
                                      </p:to>
                                    </p:set>
                                    <p:animEffect transition="in" filter="box(in)">
                                      <p:cBhvr>
                                        <p:cTn id="13" dur="500"/>
                                        <p:tgtEl>
                                          <p:spTgt spid="6147">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7" presetClass="entr" presetSubtype="10" fill="hold" nodeType="clickEffect">
                                  <p:stCondLst>
                                    <p:cond delay="0"/>
                                  </p:stCondLst>
                                  <p:childTnLst>
                                    <p:set>
                                      <p:cBhvr>
                                        <p:cTn id="17" dur="1" fill="hold">
                                          <p:stCondLst>
                                            <p:cond delay="0"/>
                                          </p:stCondLst>
                                        </p:cTn>
                                        <p:tgtEl>
                                          <p:spTgt spid="6147">
                                            <p:txEl>
                                              <p:pRg st="4" end="4"/>
                                            </p:txEl>
                                          </p:spTgt>
                                        </p:tgtEl>
                                        <p:attrNameLst>
                                          <p:attrName>style.visibility</p:attrName>
                                        </p:attrNameLst>
                                      </p:cBhvr>
                                      <p:to>
                                        <p:strVal val="visible"/>
                                      </p:to>
                                    </p:set>
                                    <p:anim calcmode="lin" valueType="num">
                                      <p:cBhvr>
                                        <p:cTn id="18" dur="500" fill="hold"/>
                                        <p:tgtEl>
                                          <p:spTgt spid="6147">
                                            <p:txEl>
                                              <p:pRg st="4" end="4"/>
                                            </p:txEl>
                                          </p:spTgt>
                                        </p:tgtEl>
                                        <p:attrNameLst>
                                          <p:attrName>ppt_w</p:attrName>
                                        </p:attrNameLst>
                                      </p:cBhvr>
                                      <p:tavLst>
                                        <p:tav tm="0">
                                          <p:val>
                                            <p:fltVal val="0"/>
                                          </p:val>
                                        </p:tav>
                                        <p:tav tm="100000">
                                          <p:val>
                                            <p:strVal val="#ppt_w"/>
                                          </p:val>
                                        </p:tav>
                                      </p:tavLst>
                                    </p:anim>
                                    <p:anim calcmode="lin" valueType="num">
                                      <p:cBhvr>
                                        <p:cTn id="19" dur="500" fill="hold"/>
                                        <p:tgtEl>
                                          <p:spTgt spid="6147">
                                            <p:txEl>
                                              <p:pRg st="4" end="4"/>
                                            </p:txEl>
                                          </p:spTgt>
                                        </p:tgtEl>
                                        <p:attrNameLst>
                                          <p:attrName>ppt_h</p:attrName>
                                        </p:attrNameLst>
                                      </p:cBhvr>
                                      <p:tavLst>
                                        <p:tav tm="0">
                                          <p:val>
                                            <p:strVal val="#ppt_h"/>
                                          </p:val>
                                        </p:tav>
                                        <p:tav tm="100000">
                                          <p:val>
                                            <p:strVal val="#ppt_h"/>
                                          </p:val>
                                        </p:tav>
                                      </p:tavLst>
                                    </p:anim>
                                  </p:childTnLst>
                                </p:cTn>
                              </p:par>
                              <p:par>
                                <p:cTn id="20" presetID="17" presetClass="entr" presetSubtype="10" fill="hold" nodeType="withEffect">
                                  <p:stCondLst>
                                    <p:cond delay="0"/>
                                  </p:stCondLst>
                                  <p:childTnLst>
                                    <p:set>
                                      <p:cBhvr>
                                        <p:cTn id="21" dur="1" fill="hold">
                                          <p:stCondLst>
                                            <p:cond delay="0"/>
                                          </p:stCondLst>
                                        </p:cTn>
                                        <p:tgtEl>
                                          <p:spTgt spid="6147">
                                            <p:txEl>
                                              <p:pRg st="5" end="5"/>
                                            </p:txEl>
                                          </p:spTgt>
                                        </p:tgtEl>
                                        <p:attrNameLst>
                                          <p:attrName>style.visibility</p:attrName>
                                        </p:attrNameLst>
                                      </p:cBhvr>
                                      <p:to>
                                        <p:strVal val="visible"/>
                                      </p:to>
                                    </p:set>
                                    <p:anim calcmode="lin" valueType="num">
                                      <p:cBhvr>
                                        <p:cTn id="22" dur="500" fill="hold"/>
                                        <p:tgtEl>
                                          <p:spTgt spid="6147">
                                            <p:txEl>
                                              <p:pRg st="5" end="5"/>
                                            </p:txEl>
                                          </p:spTgt>
                                        </p:tgtEl>
                                        <p:attrNameLst>
                                          <p:attrName>ppt_w</p:attrName>
                                        </p:attrNameLst>
                                      </p:cBhvr>
                                      <p:tavLst>
                                        <p:tav tm="0">
                                          <p:val>
                                            <p:fltVal val="0"/>
                                          </p:val>
                                        </p:tav>
                                        <p:tav tm="100000">
                                          <p:val>
                                            <p:strVal val="#ppt_w"/>
                                          </p:val>
                                        </p:tav>
                                      </p:tavLst>
                                    </p:anim>
                                    <p:anim calcmode="lin" valueType="num">
                                      <p:cBhvr>
                                        <p:cTn id="23" dur="500" fill="hold"/>
                                        <p:tgtEl>
                                          <p:spTgt spid="6147">
                                            <p:txEl>
                                              <p:pRg st="5" end="5"/>
                                            </p:txEl>
                                          </p:spTgt>
                                        </p:tgtEl>
                                        <p:attrNameLst>
                                          <p:attrName>ppt_h</p:attrName>
                                        </p:attrNameLst>
                                      </p:cBhvr>
                                      <p:tavLst>
                                        <p:tav tm="0">
                                          <p:val>
                                            <p:strVal val="#ppt_h"/>
                                          </p:val>
                                        </p:tav>
                                        <p:tav tm="100000">
                                          <p:val>
                                            <p:strVal val="#ppt_h"/>
                                          </p:val>
                                        </p:tav>
                                      </p:tavLst>
                                    </p:anim>
                                  </p:childTnLst>
                                </p:cTn>
                              </p:par>
                              <p:par>
                                <p:cTn id="24" presetID="17" presetClass="entr" presetSubtype="10" fill="hold" nodeType="withEffect">
                                  <p:stCondLst>
                                    <p:cond delay="0"/>
                                  </p:stCondLst>
                                  <p:childTnLst>
                                    <p:set>
                                      <p:cBhvr>
                                        <p:cTn id="25" dur="1" fill="hold">
                                          <p:stCondLst>
                                            <p:cond delay="0"/>
                                          </p:stCondLst>
                                        </p:cTn>
                                        <p:tgtEl>
                                          <p:spTgt spid="6147">
                                            <p:txEl>
                                              <p:pRg st="6" end="6"/>
                                            </p:txEl>
                                          </p:spTgt>
                                        </p:tgtEl>
                                        <p:attrNameLst>
                                          <p:attrName>style.visibility</p:attrName>
                                        </p:attrNameLst>
                                      </p:cBhvr>
                                      <p:to>
                                        <p:strVal val="visible"/>
                                      </p:to>
                                    </p:set>
                                    <p:anim calcmode="lin" valueType="num">
                                      <p:cBhvr>
                                        <p:cTn id="26" dur="500" fill="hold"/>
                                        <p:tgtEl>
                                          <p:spTgt spid="6147">
                                            <p:txEl>
                                              <p:pRg st="6" end="6"/>
                                            </p:txEl>
                                          </p:spTgt>
                                        </p:tgtEl>
                                        <p:attrNameLst>
                                          <p:attrName>ppt_w</p:attrName>
                                        </p:attrNameLst>
                                      </p:cBhvr>
                                      <p:tavLst>
                                        <p:tav tm="0">
                                          <p:val>
                                            <p:fltVal val="0"/>
                                          </p:val>
                                        </p:tav>
                                        <p:tav tm="100000">
                                          <p:val>
                                            <p:strVal val="#ppt_w"/>
                                          </p:val>
                                        </p:tav>
                                      </p:tavLst>
                                    </p:anim>
                                    <p:anim calcmode="lin" valueType="num">
                                      <p:cBhvr>
                                        <p:cTn id="27" dur="500" fill="hold"/>
                                        <p:tgtEl>
                                          <p:spTgt spid="6147">
                                            <p:txEl>
                                              <p:pRg st="6" end="6"/>
                                            </p:txEl>
                                          </p:spTgt>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nodeType="clickEffect">
                                  <p:stCondLst>
                                    <p:cond delay="0"/>
                                  </p:stCondLst>
                                  <p:childTnLst>
                                    <p:set>
                                      <p:cBhvr>
                                        <p:cTn id="31" dur="1" fill="hold">
                                          <p:stCondLst>
                                            <p:cond delay="0"/>
                                          </p:stCondLst>
                                        </p:cTn>
                                        <p:tgtEl>
                                          <p:spTgt spid="6147">
                                            <p:txEl>
                                              <p:pRg st="8" end="8"/>
                                            </p:txEl>
                                          </p:spTgt>
                                        </p:tgtEl>
                                        <p:attrNameLst>
                                          <p:attrName>style.visibility</p:attrName>
                                        </p:attrNameLst>
                                      </p:cBhvr>
                                      <p:to>
                                        <p:strVal val="visible"/>
                                      </p:to>
                                    </p:set>
                                    <p:animEffect transition="in" filter="wipe(down)">
                                      <p:cBhvr>
                                        <p:cTn id="32" dur="580">
                                          <p:stCondLst>
                                            <p:cond delay="0"/>
                                          </p:stCondLst>
                                        </p:cTn>
                                        <p:tgtEl>
                                          <p:spTgt spid="6147">
                                            <p:txEl>
                                              <p:pRg st="8" end="8"/>
                                            </p:txEl>
                                          </p:spTgt>
                                        </p:tgtEl>
                                      </p:cBhvr>
                                    </p:animEffect>
                                    <p:anim calcmode="lin" valueType="num">
                                      <p:cBhvr>
                                        <p:cTn id="33" dur="1822" tmFilter="0,0; 0.14,0.36; 0.43,0.73; 0.71,0.91; 1.0,1.0">
                                          <p:stCondLst>
                                            <p:cond delay="0"/>
                                          </p:stCondLst>
                                        </p:cTn>
                                        <p:tgtEl>
                                          <p:spTgt spid="6147">
                                            <p:txEl>
                                              <p:pRg st="8" end="8"/>
                                            </p:txEl>
                                          </p:spTgt>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6147">
                                            <p:txEl>
                                              <p:pRg st="8" end="8"/>
                                            </p:txEl>
                                          </p:spTgt>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6147">
                                            <p:txEl>
                                              <p:pRg st="8" end="8"/>
                                            </p:txEl>
                                          </p:spTgt>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6147">
                                            <p:txEl>
                                              <p:pRg st="8" end="8"/>
                                            </p:txEl>
                                          </p:spTgt>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6147">
                                            <p:txEl>
                                              <p:pRg st="8" end="8"/>
                                            </p:txEl>
                                          </p:spTgt>
                                        </p:tgtEl>
                                        <p:attrNameLst>
                                          <p:attrName>ppt_y</p:attrName>
                                        </p:attrNameLst>
                                      </p:cBhvr>
                                      <p:tavLst>
                                        <p:tav tm="0" fmla="#ppt_y-sin(pi*$)/81">
                                          <p:val>
                                            <p:fltVal val="0"/>
                                          </p:val>
                                        </p:tav>
                                        <p:tav tm="100000">
                                          <p:val>
                                            <p:fltVal val="1"/>
                                          </p:val>
                                        </p:tav>
                                      </p:tavLst>
                                    </p:anim>
                                    <p:animScale>
                                      <p:cBhvr>
                                        <p:cTn id="38" dur="26">
                                          <p:stCondLst>
                                            <p:cond delay="650"/>
                                          </p:stCondLst>
                                        </p:cTn>
                                        <p:tgtEl>
                                          <p:spTgt spid="6147">
                                            <p:txEl>
                                              <p:pRg st="8" end="8"/>
                                            </p:txEl>
                                          </p:spTgt>
                                        </p:tgtEl>
                                      </p:cBhvr>
                                      <p:to x="100000" y="60000"/>
                                    </p:animScale>
                                    <p:animScale>
                                      <p:cBhvr>
                                        <p:cTn id="39" dur="166" decel="50000">
                                          <p:stCondLst>
                                            <p:cond delay="676"/>
                                          </p:stCondLst>
                                        </p:cTn>
                                        <p:tgtEl>
                                          <p:spTgt spid="6147">
                                            <p:txEl>
                                              <p:pRg st="8" end="8"/>
                                            </p:txEl>
                                          </p:spTgt>
                                        </p:tgtEl>
                                      </p:cBhvr>
                                      <p:to x="100000" y="100000"/>
                                    </p:animScale>
                                    <p:animScale>
                                      <p:cBhvr>
                                        <p:cTn id="40" dur="26">
                                          <p:stCondLst>
                                            <p:cond delay="1312"/>
                                          </p:stCondLst>
                                        </p:cTn>
                                        <p:tgtEl>
                                          <p:spTgt spid="6147">
                                            <p:txEl>
                                              <p:pRg st="8" end="8"/>
                                            </p:txEl>
                                          </p:spTgt>
                                        </p:tgtEl>
                                      </p:cBhvr>
                                      <p:to x="100000" y="80000"/>
                                    </p:animScale>
                                    <p:animScale>
                                      <p:cBhvr>
                                        <p:cTn id="41" dur="166" decel="50000">
                                          <p:stCondLst>
                                            <p:cond delay="1338"/>
                                          </p:stCondLst>
                                        </p:cTn>
                                        <p:tgtEl>
                                          <p:spTgt spid="6147">
                                            <p:txEl>
                                              <p:pRg st="8" end="8"/>
                                            </p:txEl>
                                          </p:spTgt>
                                        </p:tgtEl>
                                      </p:cBhvr>
                                      <p:to x="100000" y="100000"/>
                                    </p:animScale>
                                    <p:animScale>
                                      <p:cBhvr>
                                        <p:cTn id="42" dur="26">
                                          <p:stCondLst>
                                            <p:cond delay="1642"/>
                                          </p:stCondLst>
                                        </p:cTn>
                                        <p:tgtEl>
                                          <p:spTgt spid="6147">
                                            <p:txEl>
                                              <p:pRg st="8" end="8"/>
                                            </p:txEl>
                                          </p:spTgt>
                                        </p:tgtEl>
                                      </p:cBhvr>
                                      <p:to x="100000" y="90000"/>
                                    </p:animScale>
                                    <p:animScale>
                                      <p:cBhvr>
                                        <p:cTn id="43" dur="166" decel="50000">
                                          <p:stCondLst>
                                            <p:cond delay="1668"/>
                                          </p:stCondLst>
                                        </p:cTn>
                                        <p:tgtEl>
                                          <p:spTgt spid="6147">
                                            <p:txEl>
                                              <p:pRg st="8" end="8"/>
                                            </p:txEl>
                                          </p:spTgt>
                                        </p:tgtEl>
                                      </p:cBhvr>
                                      <p:to x="100000" y="100000"/>
                                    </p:animScale>
                                    <p:animScale>
                                      <p:cBhvr>
                                        <p:cTn id="44" dur="26">
                                          <p:stCondLst>
                                            <p:cond delay="1808"/>
                                          </p:stCondLst>
                                        </p:cTn>
                                        <p:tgtEl>
                                          <p:spTgt spid="6147">
                                            <p:txEl>
                                              <p:pRg st="8" end="8"/>
                                            </p:txEl>
                                          </p:spTgt>
                                        </p:tgtEl>
                                      </p:cBhvr>
                                      <p:to x="100000" y="95000"/>
                                    </p:animScale>
                                    <p:animScale>
                                      <p:cBhvr>
                                        <p:cTn id="45" dur="166" decel="50000">
                                          <p:stCondLst>
                                            <p:cond delay="1834"/>
                                          </p:stCondLst>
                                        </p:cTn>
                                        <p:tgtEl>
                                          <p:spTgt spid="6147">
                                            <p:txEl>
                                              <p:pRg st="8" end="8"/>
                                            </p:txEl>
                                          </p:spTgt>
                                        </p:tgtEl>
                                      </p:cBhvr>
                                      <p:to x="100000" y="100000"/>
                                    </p:animScale>
                                  </p:childTnLst>
                                </p:cTn>
                              </p:par>
                              <p:par>
                                <p:cTn id="46" presetID="26" presetClass="entr" presetSubtype="0" fill="hold" nodeType="withEffect">
                                  <p:stCondLst>
                                    <p:cond delay="0"/>
                                  </p:stCondLst>
                                  <p:childTnLst>
                                    <p:set>
                                      <p:cBhvr>
                                        <p:cTn id="47" dur="1" fill="hold">
                                          <p:stCondLst>
                                            <p:cond delay="0"/>
                                          </p:stCondLst>
                                        </p:cTn>
                                        <p:tgtEl>
                                          <p:spTgt spid="6147">
                                            <p:txEl>
                                              <p:pRg st="9" end="9"/>
                                            </p:txEl>
                                          </p:spTgt>
                                        </p:tgtEl>
                                        <p:attrNameLst>
                                          <p:attrName>style.visibility</p:attrName>
                                        </p:attrNameLst>
                                      </p:cBhvr>
                                      <p:to>
                                        <p:strVal val="visible"/>
                                      </p:to>
                                    </p:set>
                                    <p:animEffect transition="in" filter="wipe(down)">
                                      <p:cBhvr>
                                        <p:cTn id="48" dur="580">
                                          <p:stCondLst>
                                            <p:cond delay="0"/>
                                          </p:stCondLst>
                                        </p:cTn>
                                        <p:tgtEl>
                                          <p:spTgt spid="6147">
                                            <p:txEl>
                                              <p:pRg st="9" end="9"/>
                                            </p:txEl>
                                          </p:spTgt>
                                        </p:tgtEl>
                                      </p:cBhvr>
                                    </p:animEffect>
                                    <p:anim calcmode="lin" valueType="num">
                                      <p:cBhvr>
                                        <p:cTn id="49" dur="1822" tmFilter="0,0; 0.14,0.36; 0.43,0.73; 0.71,0.91; 1.0,1.0">
                                          <p:stCondLst>
                                            <p:cond delay="0"/>
                                          </p:stCondLst>
                                        </p:cTn>
                                        <p:tgtEl>
                                          <p:spTgt spid="6147">
                                            <p:txEl>
                                              <p:pRg st="9" end="9"/>
                                            </p:txEl>
                                          </p:spTgt>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6147">
                                            <p:txEl>
                                              <p:pRg st="9" end="9"/>
                                            </p:txEl>
                                          </p:spTgt>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6147">
                                            <p:txEl>
                                              <p:pRg st="9" end="9"/>
                                            </p:txEl>
                                          </p:spTgt>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6147">
                                            <p:txEl>
                                              <p:pRg st="9" end="9"/>
                                            </p:txEl>
                                          </p:spTgt>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6147">
                                            <p:txEl>
                                              <p:pRg st="9" end="9"/>
                                            </p:txEl>
                                          </p:spTgt>
                                        </p:tgtEl>
                                        <p:attrNameLst>
                                          <p:attrName>ppt_y</p:attrName>
                                        </p:attrNameLst>
                                      </p:cBhvr>
                                      <p:tavLst>
                                        <p:tav tm="0" fmla="#ppt_y-sin(pi*$)/81">
                                          <p:val>
                                            <p:fltVal val="0"/>
                                          </p:val>
                                        </p:tav>
                                        <p:tav tm="100000">
                                          <p:val>
                                            <p:fltVal val="1"/>
                                          </p:val>
                                        </p:tav>
                                      </p:tavLst>
                                    </p:anim>
                                    <p:animScale>
                                      <p:cBhvr>
                                        <p:cTn id="54" dur="26">
                                          <p:stCondLst>
                                            <p:cond delay="650"/>
                                          </p:stCondLst>
                                        </p:cTn>
                                        <p:tgtEl>
                                          <p:spTgt spid="6147">
                                            <p:txEl>
                                              <p:pRg st="9" end="9"/>
                                            </p:txEl>
                                          </p:spTgt>
                                        </p:tgtEl>
                                      </p:cBhvr>
                                      <p:to x="100000" y="60000"/>
                                    </p:animScale>
                                    <p:animScale>
                                      <p:cBhvr>
                                        <p:cTn id="55" dur="166" decel="50000">
                                          <p:stCondLst>
                                            <p:cond delay="676"/>
                                          </p:stCondLst>
                                        </p:cTn>
                                        <p:tgtEl>
                                          <p:spTgt spid="6147">
                                            <p:txEl>
                                              <p:pRg st="9" end="9"/>
                                            </p:txEl>
                                          </p:spTgt>
                                        </p:tgtEl>
                                      </p:cBhvr>
                                      <p:to x="100000" y="100000"/>
                                    </p:animScale>
                                    <p:animScale>
                                      <p:cBhvr>
                                        <p:cTn id="56" dur="26">
                                          <p:stCondLst>
                                            <p:cond delay="1312"/>
                                          </p:stCondLst>
                                        </p:cTn>
                                        <p:tgtEl>
                                          <p:spTgt spid="6147">
                                            <p:txEl>
                                              <p:pRg st="9" end="9"/>
                                            </p:txEl>
                                          </p:spTgt>
                                        </p:tgtEl>
                                      </p:cBhvr>
                                      <p:to x="100000" y="80000"/>
                                    </p:animScale>
                                    <p:animScale>
                                      <p:cBhvr>
                                        <p:cTn id="57" dur="166" decel="50000">
                                          <p:stCondLst>
                                            <p:cond delay="1338"/>
                                          </p:stCondLst>
                                        </p:cTn>
                                        <p:tgtEl>
                                          <p:spTgt spid="6147">
                                            <p:txEl>
                                              <p:pRg st="9" end="9"/>
                                            </p:txEl>
                                          </p:spTgt>
                                        </p:tgtEl>
                                      </p:cBhvr>
                                      <p:to x="100000" y="100000"/>
                                    </p:animScale>
                                    <p:animScale>
                                      <p:cBhvr>
                                        <p:cTn id="58" dur="26">
                                          <p:stCondLst>
                                            <p:cond delay="1642"/>
                                          </p:stCondLst>
                                        </p:cTn>
                                        <p:tgtEl>
                                          <p:spTgt spid="6147">
                                            <p:txEl>
                                              <p:pRg st="9" end="9"/>
                                            </p:txEl>
                                          </p:spTgt>
                                        </p:tgtEl>
                                      </p:cBhvr>
                                      <p:to x="100000" y="90000"/>
                                    </p:animScale>
                                    <p:animScale>
                                      <p:cBhvr>
                                        <p:cTn id="59" dur="166" decel="50000">
                                          <p:stCondLst>
                                            <p:cond delay="1668"/>
                                          </p:stCondLst>
                                        </p:cTn>
                                        <p:tgtEl>
                                          <p:spTgt spid="6147">
                                            <p:txEl>
                                              <p:pRg st="9" end="9"/>
                                            </p:txEl>
                                          </p:spTgt>
                                        </p:tgtEl>
                                      </p:cBhvr>
                                      <p:to x="100000" y="100000"/>
                                    </p:animScale>
                                    <p:animScale>
                                      <p:cBhvr>
                                        <p:cTn id="60" dur="26">
                                          <p:stCondLst>
                                            <p:cond delay="1808"/>
                                          </p:stCondLst>
                                        </p:cTn>
                                        <p:tgtEl>
                                          <p:spTgt spid="6147">
                                            <p:txEl>
                                              <p:pRg st="9" end="9"/>
                                            </p:txEl>
                                          </p:spTgt>
                                        </p:tgtEl>
                                      </p:cBhvr>
                                      <p:to x="100000" y="95000"/>
                                    </p:animScale>
                                    <p:animScale>
                                      <p:cBhvr>
                                        <p:cTn id="61" dur="166" decel="50000">
                                          <p:stCondLst>
                                            <p:cond delay="1834"/>
                                          </p:stCondLst>
                                        </p:cTn>
                                        <p:tgtEl>
                                          <p:spTgt spid="6147">
                                            <p:txEl>
                                              <p:pRg st="9" end="9"/>
                                            </p:txEl>
                                          </p:spTgt>
                                        </p:tgtEl>
                                      </p:cBhvr>
                                      <p:to x="100000" y="100000"/>
                                    </p:animScale>
                                  </p:childTnLst>
                                </p:cTn>
                              </p:par>
                              <p:par>
                                <p:cTn id="62" presetID="26" presetClass="entr" presetSubtype="0" fill="hold" nodeType="withEffect">
                                  <p:stCondLst>
                                    <p:cond delay="0"/>
                                  </p:stCondLst>
                                  <p:childTnLst>
                                    <p:set>
                                      <p:cBhvr>
                                        <p:cTn id="63" dur="1" fill="hold">
                                          <p:stCondLst>
                                            <p:cond delay="0"/>
                                          </p:stCondLst>
                                        </p:cTn>
                                        <p:tgtEl>
                                          <p:spTgt spid="6147">
                                            <p:txEl>
                                              <p:pRg st="10" end="10"/>
                                            </p:txEl>
                                          </p:spTgt>
                                        </p:tgtEl>
                                        <p:attrNameLst>
                                          <p:attrName>style.visibility</p:attrName>
                                        </p:attrNameLst>
                                      </p:cBhvr>
                                      <p:to>
                                        <p:strVal val="visible"/>
                                      </p:to>
                                    </p:set>
                                    <p:animEffect transition="in" filter="wipe(down)">
                                      <p:cBhvr>
                                        <p:cTn id="64" dur="580">
                                          <p:stCondLst>
                                            <p:cond delay="0"/>
                                          </p:stCondLst>
                                        </p:cTn>
                                        <p:tgtEl>
                                          <p:spTgt spid="6147">
                                            <p:txEl>
                                              <p:pRg st="10" end="10"/>
                                            </p:txEl>
                                          </p:spTgt>
                                        </p:tgtEl>
                                      </p:cBhvr>
                                    </p:animEffect>
                                    <p:anim calcmode="lin" valueType="num">
                                      <p:cBhvr>
                                        <p:cTn id="65" dur="1822" tmFilter="0,0; 0.14,0.36; 0.43,0.73; 0.71,0.91; 1.0,1.0">
                                          <p:stCondLst>
                                            <p:cond delay="0"/>
                                          </p:stCondLst>
                                        </p:cTn>
                                        <p:tgtEl>
                                          <p:spTgt spid="6147">
                                            <p:txEl>
                                              <p:pRg st="10" end="10"/>
                                            </p:txEl>
                                          </p:spTgt>
                                        </p:tgtEl>
                                        <p:attrNameLst>
                                          <p:attrName>ppt_x</p:attrName>
                                        </p:attrNameLst>
                                      </p:cBhvr>
                                      <p:tavLst>
                                        <p:tav tm="0">
                                          <p:val>
                                            <p:strVal val="#ppt_x-0.25"/>
                                          </p:val>
                                        </p:tav>
                                        <p:tav tm="100000">
                                          <p:val>
                                            <p:strVal val="#ppt_x"/>
                                          </p:val>
                                        </p:tav>
                                      </p:tavLst>
                                    </p:anim>
                                    <p:anim calcmode="lin" valueType="num">
                                      <p:cBhvr>
                                        <p:cTn id="66" dur="664" tmFilter="0.0,0.0; 0.25,0.07; 0.50,0.2; 0.75,0.467; 1.0,1.0">
                                          <p:stCondLst>
                                            <p:cond delay="0"/>
                                          </p:stCondLst>
                                        </p:cTn>
                                        <p:tgtEl>
                                          <p:spTgt spid="6147">
                                            <p:txEl>
                                              <p:pRg st="10" end="10"/>
                                            </p:txEl>
                                          </p:spTgt>
                                        </p:tgtEl>
                                        <p:attrNameLst>
                                          <p:attrName>ppt_y</p:attrName>
                                        </p:attrNameLst>
                                      </p:cBhvr>
                                      <p:tavLst>
                                        <p:tav tm="0" fmla="#ppt_y-sin(pi*$)/3">
                                          <p:val>
                                            <p:fltVal val="0.5"/>
                                          </p:val>
                                        </p:tav>
                                        <p:tav tm="100000">
                                          <p:val>
                                            <p:fltVal val="1"/>
                                          </p:val>
                                        </p:tav>
                                      </p:tavLst>
                                    </p:anim>
                                    <p:anim calcmode="lin" valueType="num">
                                      <p:cBhvr>
                                        <p:cTn id="67" dur="664" tmFilter="0, 0; 0.125,0.2665; 0.25,0.4; 0.375,0.465; 0.5,0.5;  0.625,0.535; 0.75,0.6; 0.875,0.7335; 1,1">
                                          <p:stCondLst>
                                            <p:cond delay="664"/>
                                          </p:stCondLst>
                                        </p:cTn>
                                        <p:tgtEl>
                                          <p:spTgt spid="6147">
                                            <p:txEl>
                                              <p:pRg st="10" end="10"/>
                                            </p:txEl>
                                          </p:spTgt>
                                        </p:tgtEl>
                                        <p:attrNameLst>
                                          <p:attrName>ppt_y</p:attrName>
                                        </p:attrNameLst>
                                      </p:cBhvr>
                                      <p:tavLst>
                                        <p:tav tm="0" fmla="#ppt_y-sin(pi*$)/9">
                                          <p:val>
                                            <p:fltVal val="0"/>
                                          </p:val>
                                        </p:tav>
                                        <p:tav tm="100000">
                                          <p:val>
                                            <p:fltVal val="1"/>
                                          </p:val>
                                        </p:tav>
                                      </p:tavLst>
                                    </p:anim>
                                    <p:anim calcmode="lin" valueType="num">
                                      <p:cBhvr>
                                        <p:cTn id="68" dur="332" tmFilter="0, 0; 0.125,0.2665; 0.25,0.4; 0.375,0.465; 0.5,0.5;  0.625,0.535; 0.75,0.6; 0.875,0.7335; 1,1">
                                          <p:stCondLst>
                                            <p:cond delay="1324"/>
                                          </p:stCondLst>
                                        </p:cTn>
                                        <p:tgtEl>
                                          <p:spTgt spid="6147">
                                            <p:txEl>
                                              <p:pRg st="10" end="10"/>
                                            </p:txEl>
                                          </p:spTgt>
                                        </p:tgtEl>
                                        <p:attrNameLst>
                                          <p:attrName>ppt_y</p:attrName>
                                        </p:attrNameLst>
                                      </p:cBhvr>
                                      <p:tavLst>
                                        <p:tav tm="0" fmla="#ppt_y-sin(pi*$)/27">
                                          <p:val>
                                            <p:fltVal val="0"/>
                                          </p:val>
                                        </p:tav>
                                        <p:tav tm="100000">
                                          <p:val>
                                            <p:fltVal val="1"/>
                                          </p:val>
                                        </p:tav>
                                      </p:tavLst>
                                    </p:anim>
                                    <p:anim calcmode="lin" valueType="num">
                                      <p:cBhvr>
                                        <p:cTn id="69" dur="164" tmFilter="0, 0; 0.125,0.2665; 0.25,0.4; 0.375,0.465; 0.5,0.5;  0.625,0.535; 0.75,0.6; 0.875,0.7335; 1,1">
                                          <p:stCondLst>
                                            <p:cond delay="1656"/>
                                          </p:stCondLst>
                                        </p:cTn>
                                        <p:tgtEl>
                                          <p:spTgt spid="6147">
                                            <p:txEl>
                                              <p:pRg st="10" end="10"/>
                                            </p:txEl>
                                          </p:spTgt>
                                        </p:tgtEl>
                                        <p:attrNameLst>
                                          <p:attrName>ppt_y</p:attrName>
                                        </p:attrNameLst>
                                      </p:cBhvr>
                                      <p:tavLst>
                                        <p:tav tm="0" fmla="#ppt_y-sin(pi*$)/81">
                                          <p:val>
                                            <p:fltVal val="0"/>
                                          </p:val>
                                        </p:tav>
                                        <p:tav tm="100000">
                                          <p:val>
                                            <p:fltVal val="1"/>
                                          </p:val>
                                        </p:tav>
                                      </p:tavLst>
                                    </p:anim>
                                    <p:animScale>
                                      <p:cBhvr>
                                        <p:cTn id="70" dur="26">
                                          <p:stCondLst>
                                            <p:cond delay="650"/>
                                          </p:stCondLst>
                                        </p:cTn>
                                        <p:tgtEl>
                                          <p:spTgt spid="6147">
                                            <p:txEl>
                                              <p:pRg st="10" end="10"/>
                                            </p:txEl>
                                          </p:spTgt>
                                        </p:tgtEl>
                                      </p:cBhvr>
                                      <p:to x="100000" y="60000"/>
                                    </p:animScale>
                                    <p:animScale>
                                      <p:cBhvr>
                                        <p:cTn id="71" dur="166" decel="50000">
                                          <p:stCondLst>
                                            <p:cond delay="676"/>
                                          </p:stCondLst>
                                        </p:cTn>
                                        <p:tgtEl>
                                          <p:spTgt spid="6147">
                                            <p:txEl>
                                              <p:pRg st="10" end="10"/>
                                            </p:txEl>
                                          </p:spTgt>
                                        </p:tgtEl>
                                      </p:cBhvr>
                                      <p:to x="100000" y="100000"/>
                                    </p:animScale>
                                    <p:animScale>
                                      <p:cBhvr>
                                        <p:cTn id="72" dur="26">
                                          <p:stCondLst>
                                            <p:cond delay="1312"/>
                                          </p:stCondLst>
                                        </p:cTn>
                                        <p:tgtEl>
                                          <p:spTgt spid="6147">
                                            <p:txEl>
                                              <p:pRg st="10" end="10"/>
                                            </p:txEl>
                                          </p:spTgt>
                                        </p:tgtEl>
                                      </p:cBhvr>
                                      <p:to x="100000" y="80000"/>
                                    </p:animScale>
                                    <p:animScale>
                                      <p:cBhvr>
                                        <p:cTn id="73" dur="166" decel="50000">
                                          <p:stCondLst>
                                            <p:cond delay="1338"/>
                                          </p:stCondLst>
                                        </p:cTn>
                                        <p:tgtEl>
                                          <p:spTgt spid="6147">
                                            <p:txEl>
                                              <p:pRg st="10" end="10"/>
                                            </p:txEl>
                                          </p:spTgt>
                                        </p:tgtEl>
                                      </p:cBhvr>
                                      <p:to x="100000" y="100000"/>
                                    </p:animScale>
                                    <p:animScale>
                                      <p:cBhvr>
                                        <p:cTn id="74" dur="26">
                                          <p:stCondLst>
                                            <p:cond delay="1642"/>
                                          </p:stCondLst>
                                        </p:cTn>
                                        <p:tgtEl>
                                          <p:spTgt spid="6147">
                                            <p:txEl>
                                              <p:pRg st="10" end="10"/>
                                            </p:txEl>
                                          </p:spTgt>
                                        </p:tgtEl>
                                      </p:cBhvr>
                                      <p:to x="100000" y="90000"/>
                                    </p:animScale>
                                    <p:animScale>
                                      <p:cBhvr>
                                        <p:cTn id="75" dur="166" decel="50000">
                                          <p:stCondLst>
                                            <p:cond delay="1668"/>
                                          </p:stCondLst>
                                        </p:cTn>
                                        <p:tgtEl>
                                          <p:spTgt spid="6147">
                                            <p:txEl>
                                              <p:pRg st="10" end="10"/>
                                            </p:txEl>
                                          </p:spTgt>
                                        </p:tgtEl>
                                      </p:cBhvr>
                                      <p:to x="100000" y="100000"/>
                                    </p:animScale>
                                    <p:animScale>
                                      <p:cBhvr>
                                        <p:cTn id="76" dur="26">
                                          <p:stCondLst>
                                            <p:cond delay="1808"/>
                                          </p:stCondLst>
                                        </p:cTn>
                                        <p:tgtEl>
                                          <p:spTgt spid="6147">
                                            <p:txEl>
                                              <p:pRg st="10" end="10"/>
                                            </p:txEl>
                                          </p:spTgt>
                                        </p:tgtEl>
                                      </p:cBhvr>
                                      <p:to x="100000" y="95000"/>
                                    </p:animScale>
                                    <p:animScale>
                                      <p:cBhvr>
                                        <p:cTn id="77" dur="166" decel="50000">
                                          <p:stCondLst>
                                            <p:cond delay="1834"/>
                                          </p:stCondLst>
                                        </p:cTn>
                                        <p:tgtEl>
                                          <p:spTgt spid="6147">
                                            <p:txEl>
                                              <p:pRg st="10" end="10"/>
                                            </p:txEl>
                                          </p:spTgt>
                                        </p:tgtEl>
                                      </p:cBhvr>
                                      <p:to x="100000" y="100000"/>
                                    </p:animScale>
                                  </p:childTnLst>
                                </p:cTn>
                              </p:par>
                            </p:childTnLst>
                          </p:cTn>
                        </p:par>
                      </p:childTnLst>
                    </p:cTn>
                  </p:par>
                  <p:par>
                    <p:cTn id="78" fill="hold">
                      <p:stCondLst>
                        <p:cond delay="indefinite"/>
                      </p:stCondLst>
                      <p:childTnLst>
                        <p:par>
                          <p:cTn id="79" fill="hold">
                            <p:stCondLst>
                              <p:cond delay="0"/>
                            </p:stCondLst>
                            <p:childTnLst>
                              <p:par>
                                <p:cTn id="80" presetID="26" presetClass="emph" presetSubtype="0" fill="hold" nodeType="clickEffect">
                                  <p:stCondLst>
                                    <p:cond delay="0"/>
                                  </p:stCondLst>
                                  <p:childTnLst>
                                    <p:animEffect transition="out" filter="fade">
                                      <p:cBhvr>
                                        <p:cTn id="81" dur="500" tmFilter="0, 0; .2, .5; .8, .5; 1, 0"/>
                                        <p:tgtEl>
                                          <p:spTgt spid="6150"/>
                                        </p:tgtEl>
                                      </p:cBhvr>
                                    </p:animEffect>
                                    <p:animScale>
                                      <p:cBhvr>
                                        <p:cTn id="82" dur="250" autoRev="1" fill="hold"/>
                                        <p:tgtEl>
                                          <p:spTgt spid="615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rrowheads="1"/>
          </p:cNvSpPr>
          <p:nvPr>
            <p:ph type="title"/>
          </p:nvPr>
        </p:nvSpPr>
        <p:spPr/>
        <p:txBody>
          <a:bodyPr/>
          <a:lstStyle/>
          <a:p>
            <a:r>
              <a:rPr lang="en-CA">
                <a:latin typeface="Comic Sans MS" pitchFamily="66" charset="0"/>
              </a:rPr>
              <a:t>References</a:t>
            </a:r>
            <a:endParaRPr lang="fr-CA">
              <a:latin typeface="Comic Sans MS" pitchFamily="66" charset="0"/>
            </a:endParaRPr>
          </a:p>
        </p:txBody>
      </p:sp>
      <p:sp>
        <p:nvSpPr>
          <p:cNvPr id="38915" name="Rectangle 3"/>
          <p:cNvSpPr>
            <a:spLocks noGrp="1" noRot="1" noChangeArrowheads="1"/>
          </p:cNvSpPr>
          <p:nvPr>
            <p:ph type="body" idx="1"/>
          </p:nvPr>
        </p:nvSpPr>
        <p:spPr/>
        <p:txBody>
          <a:bodyPr/>
          <a:lstStyle/>
          <a:p>
            <a:r>
              <a:rPr lang="fr-CA" sz="1400" dirty="0"/>
              <a:t>How </a:t>
            </a:r>
            <a:r>
              <a:rPr lang="fr-CA" sz="1400" dirty="0" err="1"/>
              <a:t>Stuff</a:t>
            </a:r>
            <a:r>
              <a:rPr lang="fr-CA" sz="1400" dirty="0"/>
              <a:t> Works; [http://home.howstuffworks.com/light-bulb1.htm]</a:t>
            </a:r>
          </a:p>
          <a:p>
            <a:r>
              <a:rPr lang="en-CA" sz="1400" dirty="0"/>
              <a:t>The Atlas of Canada, Metal Mining; [Atlas.nrcan.qc.ca]</a:t>
            </a:r>
            <a:r>
              <a:rPr lang="en-CA" sz="1800" dirty="0"/>
              <a:t> </a:t>
            </a:r>
          </a:p>
          <a:p>
            <a:r>
              <a:rPr lang="en-CA" sz="1400" dirty="0"/>
              <a:t>Answers.com; [http://wiki.answers.com/Q/What_kinds_of_minerals_are_used_in_making_glass]</a:t>
            </a:r>
          </a:p>
          <a:p>
            <a:r>
              <a:rPr lang="en-CA" sz="1400" dirty="0"/>
              <a:t>The Franklin Institute; [http://www.fi.edu/learn/sci-tech/edison-lightbulb/edison-lightbulb.php?cts=electricity]</a:t>
            </a:r>
          </a:p>
          <a:p>
            <a:r>
              <a:rPr lang="en-CA" sz="1400" dirty="0" err="1"/>
              <a:t>Graymount</a:t>
            </a:r>
            <a:r>
              <a:rPr lang="en-CA" sz="1400" dirty="0"/>
              <a:t>; [http://www.graymont.com/applications_mining.shtml]</a:t>
            </a:r>
          </a:p>
          <a:p>
            <a:r>
              <a:rPr lang="en-CA" sz="1400" dirty="0"/>
              <a:t>Explore for More; [http://www.acareerinmining.ca/en/employers/index.asp]</a:t>
            </a:r>
          </a:p>
          <a:p>
            <a:endParaRPr lang="en-CA" sz="1400" dirty="0"/>
          </a:p>
          <a:p>
            <a:endParaRPr lang="en-CA" sz="1400" dirty="0"/>
          </a:p>
          <a:p>
            <a:endParaRPr lang="en-CA" sz="1400" dirty="0"/>
          </a:p>
          <a:p>
            <a:endParaRPr lang="fr-CA" sz="1400" dirty="0"/>
          </a:p>
          <a:p>
            <a:endParaRPr lang="fr-CA" sz="1800" dirty="0"/>
          </a:p>
        </p:txBody>
      </p:sp>
      <p:sp>
        <p:nvSpPr>
          <p:cNvPr id="38916" name="Rectangle 4"/>
          <p:cNvSpPr>
            <a:spLocks noChangeArrowheads="1"/>
          </p:cNvSpPr>
          <p:nvPr/>
        </p:nvSpPr>
        <p:spPr bwMode="auto">
          <a:xfrm>
            <a:off x="0" y="0"/>
            <a:ext cx="247650" cy="366713"/>
          </a:xfrm>
          <a:prstGeom prst="rect">
            <a:avLst/>
          </a:prstGeom>
          <a:noFill/>
          <a:ln w="9525">
            <a:noFill/>
            <a:miter lim="800000"/>
            <a:headEnd/>
            <a:tailEnd/>
          </a:ln>
          <a:effectLst/>
        </p:spPr>
        <p:txBody>
          <a:bodyPr wrap="none" anchor="ctr">
            <a:spAutoFit/>
          </a:bodyPr>
          <a:lstStyle/>
          <a:p>
            <a:r>
              <a:rPr lang="fr-CA">
                <a:latin typeface="Arial" charset="0"/>
              </a:rPr>
              <a:t> </a:t>
            </a:r>
          </a:p>
        </p:txBody>
      </p:sp>
      <p:sp>
        <p:nvSpPr>
          <p:cNvPr id="38917" name="Rectangle 5"/>
          <p:cNvSpPr>
            <a:spLocks noChangeArrowheads="1"/>
          </p:cNvSpPr>
          <p:nvPr/>
        </p:nvSpPr>
        <p:spPr bwMode="auto">
          <a:xfrm>
            <a:off x="0" y="0"/>
            <a:ext cx="247650" cy="366713"/>
          </a:xfrm>
          <a:prstGeom prst="rect">
            <a:avLst/>
          </a:prstGeom>
          <a:noFill/>
          <a:ln w="9525">
            <a:noFill/>
            <a:miter lim="800000"/>
            <a:headEnd/>
            <a:tailEnd/>
          </a:ln>
          <a:effectLst/>
        </p:spPr>
        <p:txBody>
          <a:bodyPr wrap="none" anchor="ctr">
            <a:spAutoFit/>
          </a:bodyPr>
          <a:lstStyle/>
          <a:p>
            <a:r>
              <a:rPr lang="fr-CA">
                <a:latin typeface="Arial" charset="0"/>
              </a:rPr>
              <a:t> </a:t>
            </a:r>
          </a:p>
        </p:txBody>
      </p:sp>
      <p:sp>
        <p:nvSpPr>
          <p:cNvPr id="38918" name="Rectangle 6"/>
          <p:cNvSpPr>
            <a:spLocks noChangeArrowheads="1"/>
          </p:cNvSpPr>
          <p:nvPr/>
        </p:nvSpPr>
        <p:spPr bwMode="auto">
          <a:xfrm>
            <a:off x="0" y="0"/>
            <a:ext cx="247650" cy="366713"/>
          </a:xfrm>
          <a:prstGeom prst="rect">
            <a:avLst/>
          </a:prstGeom>
          <a:noFill/>
          <a:ln w="9525">
            <a:noFill/>
            <a:miter lim="800000"/>
            <a:headEnd/>
            <a:tailEnd/>
          </a:ln>
          <a:effectLst/>
        </p:spPr>
        <p:txBody>
          <a:bodyPr wrap="none" anchor="ctr">
            <a:spAutoFit/>
          </a:bodyPr>
          <a:lstStyle/>
          <a:p>
            <a:r>
              <a:rPr lang="fr-CA">
                <a:latin typeface="Arial" charset="0"/>
              </a:rPr>
              <a:t> </a:t>
            </a:r>
          </a:p>
        </p:txBody>
      </p:sp>
    </p:spTree>
  </p:cSld>
  <p:clrMapOvr>
    <a:masterClrMapping/>
  </p:clrMapOvr>
  <p:transition advTm="5226"/>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WordArt 4"/>
          <p:cNvSpPr>
            <a:spLocks noChangeArrowheads="1" noChangeShapeType="1" noTextEdit="1"/>
          </p:cNvSpPr>
          <p:nvPr/>
        </p:nvSpPr>
        <p:spPr bwMode="auto">
          <a:xfrm>
            <a:off x="1763713" y="2060575"/>
            <a:ext cx="5772150" cy="2124075"/>
          </a:xfrm>
          <a:prstGeom prst="rect">
            <a:avLst/>
          </a:prstGeom>
        </p:spPr>
        <p:txBody>
          <a:bodyPr wrap="none" fromWordArt="1">
            <a:prstTxWarp prst="textPlain">
              <a:avLst>
                <a:gd name="adj" fmla="val 50000"/>
              </a:avLst>
            </a:prstTxWarp>
          </a:bodyPr>
          <a:lstStyle/>
          <a:p>
            <a:pPr algn="ctr"/>
            <a:r>
              <a:rPr lang="en-CA"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Lucida Handwriting"/>
              </a:rPr>
              <a:t>The End</a:t>
            </a:r>
          </a:p>
        </p:txBody>
      </p:sp>
    </p:spTree>
  </p:cSld>
  <p:clrMapOvr>
    <a:masterClrMapping/>
  </p:clrMapOvr>
  <p:transition advTm="2371"/>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3.3"/>
</p:tagLst>
</file>

<file path=ppt/tags/tag2.xml><?xml version="1.0" encoding="utf-8"?>
<p:tagLst xmlns:a="http://schemas.openxmlformats.org/drawingml/2006/main" xmlns:r="http://schemas.openxmlformats.org/officeDocument/2006/relationships" xmlns:p="http://schemas.openxmlformats.org/presentationml/2006/main">
  <p:tag name="TIMING" val="|2.3|4"/>
</p:tagLst>
</file>

<file path=ppt/tags/tag3.xml><?xml version="1.0" encoding="utf-8"?>
<p:tagLst xmlns:a="http://schemas.openxmlformats.org/drawingml/2006/main" xmlns:r="http://schemas.openxmlformats.org/officeDocument/2006/relationships" xmlns:p="http://schemas.openxmlformats.org/presentationml/2006/main">
  <p:tag name="TIMING" val="|1.9|5.9|6.4|10.4"/>
</p:tagLst>
</file>

<file path=ppt/theme/theme1.xml><?xml version="1.0" encoding="utf-8"?>
<a:theme xmlns:a="http://schemas.openxmlformats.org/drawingml/2006/main" name="Compass">
  <a:themeElements>
    <a:clrScheme name="Compass 7">
      <a:dk1>
        <a:srgbClr val="000000"/>
      </a:dk1>
      <a:lt1>
        <a:srgbClr val="DDDCC5"/>
      </a:lt1>
      <a:dk2>
        <a:srgbClr val="95934B"/>
      </a:dk2>
      <a:lt2>
        <a:srgbClr val="DBDAC3"/>
      </a:lt2>
      <a:accent1>
        <a:srgbClr val="EAEBE1"/>
      </a:accent1>
      <a:accent2>
        <a:srgbClr val="9DB0B7"/>
      </a:accent2>
      <a:accent3>
        <a:srgbClr val="EBEBDF"/>
      </a:accent3>
      <a:accent4>
        <a:srgbClr val="000000"/>
      </a:accent4>
      <a:accent5>
        <a:srgbClr val="F3F3EE"/>
      </a:accent5>
      <a:accent6>
        <a:srgbClr val="8E9FA6"/>
      </a:accent6>
      <a:hlink>
        <a:srgbClr val="009900"/>
      </a:hlink>
      <a:folHlink>
        <a:srgbClr val="808000"/>
      </a:folHlink>
    </a:clrScheme>
    <a:fontScheme name="Compass">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mpass 1">
        <a:dk1>
          <a:srgbClr val="00007A"/>
        </a:dk1>
        <a:lt1>
          <a:srgbClr val="FFFFFF"/>
        </a:lt1>
        <a:dk2>
          <a:srgbClr val="000066"/>
        </a:dk2>
        <a:lt2>
          <a:srgbClr val="CCECFF"/>
        </a:lt2>
        <a:accent1>
          <a:srgbClr val="6F64C2"/>
        </a:accent1>
        <a:accent2>
          <a:srgbClr val="0089BA"/>
        </a:accent2>
        <a:accent3>
          <a:srgbClr val="AAAAB8"/>
        </a:accent3>
        <a:accent4>
          <a:srgbClr val="DADADA"/>
        </a:accent4>
        <a:accent5>
          <a:srgbClr val="BBB8DD"/>
        </a:accent5>
        <a:accent6>
          <a:srgbClr val="007CA8"/>
        </a:accent6>
        <a:hlink>
          <a:srgbClr val="66CCFF"/>
        </a:hlink>
        <a:folHlink>
          <a:srgbClr val="00CC99"/>
        </a:folHlink>
      </a:clrScheme>
      <a:clrMap bg1="dk2" tx1="lt1" bg2="dk1" tx2="lt2" accent1="accent1" accent2="accent2" accent3="accent3" accent4="accent4" accent5="accent5" accent6="accent6" hlink="hlink" folHlink="folHlink"/>
    </a:extraClrScheme>
    <a:extraClrScheme>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clrMap bg1="dk2" tx1="lt1" bg2="dk1" tx2="lt2" accent1="accent1" accent2="accent2" accent3="accent3" accent4="accent4" accent5="accent5" accent6="accent6" hlink="hlink" folHlink="folHlink"/>
    </a:extraClrScheme>
    <a:extraClrScheme>
      <a:clrScheme name="Compass 3">
        <a:dk1>
          <a:srgbClr val="860000"/>
        </a:dk1>
        <a:lt1>
          <a:srgbClr val="FFFFFF"/>
        </a:lt1>
        <a:dk2>
          <a:srgbClr val="800000"/>
        </a:dk2>
        <a:lt2>
          <a:srgbClr val="FFFFCC"/>
        </a:lt2>
        <a:accent1>
          <a:srgbClr val="FF6600"/>
        </a:accent1>
        <a:accent2>
          <a:srgbClr val="FF9933"/>
        </a:accent2>
        <a:accent3>
          <a:srgbClr val="C0AAAA"/>
        </a:accent3>
        <a:accent4>
          <a:srgbClr val="DADADA"/>
        </a:accent4>
        <a:accent5>
          <a:srgbClr val="FFB8AA"/>
        </a:accent5>
        <a:accent6>
          <a:srgbClr val="E78A2D"/>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Compass 4">
        <a:dk1>
          <a:srgbClr val="676A5C"/>
        </a:dk1>
        <a:lt1>
          <a:srgbClr val="FFFFFF"/>
        </a:lt1>
        <a:dk2>
          <a:srgbClr val="686B5D"/>
        </a:dk2>
        <a:lt2>
          <a:srgbClr val="FFFFCC"/>
        </a:lt2>
        <a:accent1>
          <a:srgbClr val="CC6600"/>
        </a:accent1>
        <a:accent2>
          <a:srgbClr val="809EA8"/>
        </a:accent2>
        <a:accent3>
          <a:srgbClr val="B9BAB6"/>
        </a:accent3>
        <a:accent4>
          <a:srgbClr val="DADADA"/>
        </a:accent4>
        <a:accent5>
          <a:srgbClr val="E2B8AA"/>
        </a:accent5>
        <a:accent6>
          <a:srgbClr val="738F98"/>
        </a:accent6>
        <a:hlink>
          <a:srgbClr val="DDBF4F"/>
        </a:hlink>
        <a:folHlink>
          <a:srgbClr val="B7B6A3"/>
        </a:folHlink>
      </a:clrScheme>
      <a:clrMap bg1="dk2" tx1="lt1" bg2="dk1" tx2="lt2" accent1="accent1" accent2="accent2" accent3="accent3" accent4="accent4" accent5="accent5" accent6="accent6" hlink="hlink" folHlink="folHlink"/>
    </a:extraClrScheme>
    <a:extraClrScheme>
      <a:clrScheme name="Compass 5">
        <a:dk1>
          <a:srgbClr val="AC835E"/>
        </a:dk1>
        <a:lt1>
          <a:srgbClr val="FFFFFF"/>
        </a:lt1>
        <a:dk2>
          <a:srgbClr val="AE8764"/>
        </a:dk2>
        <a:lt2>
          <a:srgbClr val="FFFFCC"/>
        </a:lt2>
        <a:accent1>
          <a:srgbClr val="CC6600"/>
        </a:accent1>
        <a:accent2>
          <a:srgbClr val="FF5050"/>
        </a:accent2>
        <a:accent3>
          <a:srgbClr val="D3C3B8"/>
        </a:accent3>
        <a:accent4>
          <a:srgbClr val="DADADA"/>
        </a:accent4>
        <a:accent5>
          <a:srgbClr val="E2B8AA"/>
        </a:accent5>
        <a:accent6>
          <a:srgbClr val="E74848"/>
        </a:accent6>
        <a:hlink>
          <a:srgbClr val="FFCC99"/>
        </a:hlink>
        <a:folHlink>
          <a:srgbClr val="FF9966"/>
        </a:folHlink>
      </a:clrScheme>
      <a:clrMap bg1="dk2" tx1="lt1" bg2="dk1" tx2="lt2" accent1="accent1" accent2="accent2" accent3="accent3" accent4="accent4" accent5="accent5" accent6="accent6" hlink="hlink" folHlink="folHlink"/>
    </a:extraClrScheme>
    <a:extraClrScheme>
      <a:clrScheme name="Compass 6">
        <a:dk1>
          <a:srgbClr val="526133"/>
        </a:dk1>
        <a:lt1>
          <a:srgbClr val="FFFFFF"/>
        </a:lt1>
        <a:dk2>
          <a:srgbClr val="4E5D31"/>
        </a:dk2>
        <a:lt2>
          <a:srgbClr val="FFFFCC"/>
        </a:lt2>
        <a:accent1>
          <a:srgbClr val="99CC00"/>
        </a:accent1>
        <a:accent2>
          <a:srgbClr val="7A9505"/>
        </a:accent2>
        <a:accent3>
          <a:srgbClr val="B2B6AD"/>
        </a:accent3>
        <a:accent4>
          <a:srgbClr val="DADADA"/>
        </a:accent4>
        <a:accent5>
          <a:srgbClr val="CAE2AA"/>
        </a:accent5>
        <a:accent6>
          <a:srgbClr val="6E8704"/>
        </a:accent6>
        <a:hlink>
          <a:srgbClr val="FFCC00"/>
        </a:hlink>
        <a:folHlink>
          <a:srgbClr val="CCCC00"/>
        </a:folHlink>
      </a:clrScheme>
      <a:clrMap bg1="dk2" tx1="lt1" bg2="dk1" tx2="lt2" accent1="accent1" accent2="accent2" accent3="accent3" accent4="accent4" accent5="accent5" accent6="accent6" hlink="hlink" folHlink="folHlink"/>
    </a:extraClrScheme>
    <a:extraClrScheme>
      <a:clrScheme name="Compass 7">
        <a:dk1>
          <a:srgbClr val="000000"/>
        </a:dk1>
        <a:lt1>
          <a:srgbClr val="DDDCC5"/>
        </a:lt1>
        <a:dk2>
          <a:srgbClr val="95934B"/>
        </a:dk2>
        <a:lt2>
          <a:srgbClr val="DBDAC3"/>
        </a:lt2>
        <a:accent1>
          <a:srgbClr val="EAEBE1"/>
        </a:accent1>
        <a:accent2>
          <a:srgbClr val="9DB0B7"/>
        </a:accent2>
        <a:accent3>
          <a:srgbClr val="EBEBDF"/>
        </a:accent3>
        <a:accent4>
          <a:srgbClr val="000000"/>
        </a:accent4>
        <a:accent5>
          <a:srgbClr val="F3F3EE"/>
        </a:accent5>
        <a:accent6>
          <a:srgbClr val="8E9FA6"/>
        </a:accent6>
        <a:hlink>
          <a:srgbClr val="009900"/>
        </a:hlink>
        <a:folHlink>
          <a:srgbClr val="808000"/>
        </a:folHlink>
      </a:clrScheme>
      <a:clrMap bg1="lt1" tx1="dk1" bg2="lt2" tx2="dk2" accent1="accent1" accent2="accent2" accent3="accent3" accent4="accent4" accent5="accent5" accent6="accent6" hlink="hlink" folHlink="folHlink"/>
    </a:extraClrScheme>
    <a:extraClrScheme>
      <a:clrScheme name="Compass 8">
        <a:dk1>
          <a:srgbClr val="007E7B"/>
        </a:dk1>
        <a:lt1>
          <a:srgbClr val="FFFFFF"/>
        </a:lt1>
        <a:dk2>
          <a:srgbClr val="008080"/>
        </a:dk2>
        <a:lt2>
          <a:srgbClr val="FFFF99"/>
        </a:lt2>
        <a:accent1>
          <a:srgbClr val="33CCCC"/>
        </a:accent1>
        <a:accent2>
          <a:srgbClr val="00CC66"/>
        </a:accent2>
        <a:accent3>
          <a:srgbClr val="AAC0C0"/>
        </a:accent3>
        <a:accent4>
          <a:srgbClr val="DADADA"/>
        </a:accent4>
        <a:accent5>
          <a:srgbClr val="ADE2E2"/>
        </a:accent5>
        <a:accent6>
          <a:srgbClr val="00B95C"/>
        </a:accent6>
        <a:hlink>
          <a:srgbClr val="CCFFCC"/>
        </a:hlink>
        <a:folHlink>
          <a:srgbClr val="FFFFCC"/>
        </a:folHlink>
      </a:clrScheme>
      <a:clrMap bg1="dk2" tx1="lt1" bg2="dk1" tx2="lt2" accent1="accent1" accent2="accent2" accent3="accent3" accent4="accent4" accent5="accent5" accent6="accent6" hlink="hlink" folHlink="folHlink"/>
    </a:extraClrScheme>
    <a:extraClrScheme>
      <a:clrScheme name="Compass 9">
        <a:dk1>
          <a:srgbClr val="000000"/>
        </a:dk1>
        <a:lt1>
          <a:srgbClr val="FFFFFF"/>
        </a:lt1>
        <a:dk2>
          <a:srgbClr val="000000"/>
        </a:dk2>
        <a:lt2>
          <a:srgbClr val="FEFEFE"/>
        </a:lt2>
        <a:accent1>
          <a:srgbClr val="E1E1FF"/>
        </a:accent1>
        <a:accent2>
          <a:srgbClr val="D9FFF8"/>
        </a:accent2>
        <a:accent3>
          <a:srgbClr val="FFFFFF"/>
        </a:accent3>
        <a:accent4>
          <a:srgbClr val="000000"/>
        </a:accent4>
        <a:accent5>
          <a:srgbClr val="EEEEFF"/>
        </a:accent5>
        <a:accent6>
          <a:srgbClr val="C4E7E1"/>
        </a:accent6>
        <a:hlink>
          <a:srgbClr val="9966FF"/>
        </a:hlink>
        <a:folHlink>
          <a:srgbClr val="666699"/>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Compass</Template>
  <TotalTime>229</TotalTime>
  <Words>507</Words>
  <Application>Microsoft Office PowerPoint</Application>
  <PresentationFormat>On-screen Show (4:3)</PresentationFormat>
  <Paragraphs>47</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Compass</vt:lpstr>
      <vt:lpstr>Mine your light!!!</vt:lpstr>
      <vt:lpstr>What’s in a light bulb?</vt:lpstr>
      <vt:lpstr>Slide 3</vt:lpstr>
      <vt:lpstr>Glass Minerals</vt:lpstr>
      <vt:lpstr>Slide 5</vt:lpstr>
      <vt:lpstr>Why are minerals important?</vt:lpstr>
      <vt:lpstr>References</vt:lpstr>
      <vt:lpstr>Slide 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acer</dc:creator>
  <cp:lastModifiedBy>Luca</cp:lastModifiedBy>
  <cp:revision>44</cp:revision>
  <dcterms:created xsi:type="dcterms:W3CDTF">2012-02-22T23:35:16Z</dcterms:created>
  <dcterms:modified xsi:type="dcterms:W3CDTF">2012-02-27T14:51:54Z</dcterms:modified>
</cp:coreProperties>
</file>